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10160000" cy="7620000"/>
  <p:notesSz cx="6858000" cy="9144000"/>
  <p:embeddedFontLst>
    <p:embeddedFont>
      <p:font typeface="Calibri" pitchFamily="34" charset="0"/>
      <p:regular r:id="rId7"/>
      <p:bold r:id="rId8"/>
      <p:italic r:id="rId9"/>
      <p:boldItalic r:id="rId10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2.fntdata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font" Target="fonts/font1.fntdata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font" Target="fonts/font4.fntdata"/><Relationship Id="rId4" Type="http://schemas.openxmlformats.org/officeDocument/2006/relationships/slide" Target="slides/slide3.xml"/><Relationship Id="rId9" Type="http://schemas.openxmlformats.org/officeDocument/2006/relationships/font" Target="fonts/font3.fntdata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2367141"/>
            <a:ext cx="8636000" cy="16333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318000"/>
            <a:ext cx="7112000" cy="194733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1796A4-430F-4D4B-A271-B80E71D26CDB}" type="datetimeFigureOut">
              <a:rPr lang="en-US" smtClean="0"/>
              <a:t>10/23/2014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1E869A-B930-426C-B88A-617FDB46698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1796A4-430F-4D4B-A271-B80E71D26CDB}" type="datetimeFigureOut">
              <a:rPr lang="en-US" smtClean="0"/>
              <a:t>10/23/2014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1E869A-B930-426C-B88A-617FDB46698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6000" y="305155"/>
            <a:ext cx="2286000" cy="650169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1" y="305155"/>
            <a:ext cx="6688667" cy="650169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1796A4-430F-4D4B-A271-B80E71D26CDB}" type="datetimeFigureOut">
              <a:rPr lang="en-US" smtClean="0"/>
              <a:t>10/23/2014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1E869A-B930-426C-B88A-617FDB46698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1796A4-430F-4D4B-A271-B80E71D26CDB}" type="datetimeFigureOut">
              <a:rPr lang="en-US" smtClean="0"/>
              <a:t>10/23/2014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1E869A-B930-426C-B88A-617FDB46698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2570" y="4896557"/>
            <a:ext cx="8636000" cy="1513417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02570" y="3229682"/>
            <a:ext cx="8636000" cy="1666874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1796A4-430F-4D4B-A271-B80E71D26CDB}" type="datetimeFigureOut">
              <a:rPr lang="en-US" smtClean="0"/>
              <a:t>10/23/2014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1E869A-B930-426C-B88A-617FDB46698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0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64667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1796A4-430F-4D4B-A271-B80E71D26CDB}" type="datetimeFigureOut">
              <a:rPr lang="en-US" smtClean="0"/>
              <a:t>10/23/2014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1E869A-B930-426C-B88A-617FDB46698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05681"/>
            <a:ext cx="4489098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000" y="2416528"/>
            <a:ext cx="4489098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61141" y="1705681"/>
            <a:ext cx="4490861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61141" y="2416528"/>
            <a:ext cx="4490861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1796A4-430F-4D4B-A271-B80E71D26CDB}" type="datetimeFigureOut">
              <a:rPr lang="en-US" smtClean="0"/>
              <a:t>10/23/2014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1E869A-B930-426C-B88A-617FDB46698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1796A4-430F-4D4B-A271-B80E71D26CDB}" type="datetimeFigureOut">
              <a:rPr lang="en-US" smtClean="0"/>
              <a:t>10/23/2014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1E869A-B930-426C-B88A-617FDB46698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1796A4-430F-4D4B-A271-B80E71D26CDB}" type="datetimeFigureOut">
              <a:rPr lang="en-US" smtClean="0"/>
              <a:t>10/23/2014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1E869A-B930-426C-B88A-617FDB46698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303389"/>
            <a:ext cx="3342570" cy="129116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72278" y="303391"/>
            <a:ext cx="5679722" cy="650345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1594557"/>
            <a:ext cx="3342570" cy="521229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1796A4-430F-4D4B-A271-B80E71D26CDB}" type="datetimeFigureOut">
              <a:rPr lang="en-US" smtClean="0"/>
              <a:t>10/23/2014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1E869A-B930-426C-B88A-617FDB46698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91431" y="5334000"/>
            <a:ext cx="6096000" cy="62970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91431" y="680861"/>
            <a:ext cx="6096000" cy="4572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91431" y="5963709"/>
            <a:ext cx="6096000" cy="89429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1796A4-430F-4D4B-A271-B80E71D26CDB}" type="datetimeFigureOut">
              <a:rPr lang="en-US" smtClean="0"/>
              <a:t>10/23/2014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1E869A-B930-426C-B88A-617FDB46698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8000" y="305153"/>
            <a:ext cx="9144000" cy="1270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78002"/>
            <a:ext cx="9144000" cy="50288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08001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1796A4-430F-4D4B-A271-B80E71D26CDB}" type="datetimeFigureOut">
              <a:rPr lang="en-US" smtClean="0"/>
              <a:t>10/23/2014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71335" y="7062613"/>
            <a:ext cx="3217333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81334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71E869A-B930-426C-B88A-617FDB46698C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/>
          <p:cNvGrpSpPr/>
          <p:nvPr/>
        </p:nvGrpSpPr>
        <p:grpSpPr>
          <a:xfrm>
            <a:off x="1400290" y="1042321"/>
            <a:ext cx="6416121" cy="968623"/>
            <a:chOff x="1400290" y="1042321"/>
            <a:chExt cx="6416121" cy="968623"/>
          </a:xfrm>
        </p:grpSpPr>
        <p:sp>
          <p:nvSpPr>
            <p:cNvPr id="2" name="Freeform 1"/>
            <p:cNvSpPr/>
            <p:nvPr/>
          </p:nvSpPr>
          <p:spPr>
            <a:xfrm>
              <a:off x="1400290" y="1042321"/>
              <a:ext cx="84229" cy="968623"/>
            </a:xfrm>
            <a:custGeom>
              <a:avLst/>
              <a:gdLst/>
              <a:ahLst/>
              <a:cxnLst/>
              <a:rect l="0" t="0" r="0" b="0"/>
              <a:pathLst>
                <a:path w="84229" h="968623">
                  <a:moveTo>
                    <a:pt x="84228" y="0"/>
                  </a:moveTo>
                  <a:lnTo>
                    <a:pt x="81294" y="8935"/>
                  </a:lnTo>
                  <a:lnTo>
                    <a:pt x="78512" y="18562"/>
                  </a:lnTo>
                  <a:lnTo>
                    <a:pt x="75621" y="29845"/>
                  </a:lnTo>
                  <a:lnTo>
                    <a:pt x="72927" y="42340"/>
                  </a:lnTo>
                  <a:lnTo>
                    <a:pt x="71058" y="55171"/>
                  </a:lnTo>
                  <a:lnTo>
                    <a:pt x="70292" y="67790"/>
                  </a:lnTo>
                  <a:lnTo>
                    <a:pt x="70259" y="80000"/>
                  </a:lnTo>
                  <a:lnTo>
                    <a:pt x="70164" y="91795"/>
                  </a:lnTo>
                  <a:lnTo>
                    <a:pt x="69545" y="103244"/>
                  </a:lnTo>
                  <a:lnTo>
                    <a:pt x="68449" y="114593"/>
                  </a:lnTo>
                  <a:lnTo>
                    <a:pt x="67241" y="126218"/>
                  </a:lnTo>
                  <a:lnTo>
                    <a:pt x="66166" y="138313"/>
                  </a:lnTo>
                  <a:lnTo>
                    <a:pt x="65308" y="151049"/>
                  </a:lnTo>
                  <a:lnTo>
                    <a:pt x="64665" y="164664"/>
                  </a:lnTo>
                  <a:lnTo>
                    <a:pt x="64197" y="179198"/>
                  </a:lnTo>
                  <a:lnTo>
                    <a:pt x="63698" y="194534"/>
                  </a:lnTo>
                  <a:lnTo>
                    <a:pt x="62823" y="210507"/>
                  </a:lnTo>
                  <a:lnTo>
                    <a:pt x="61419" y="226954"/>
                  </a:lnTo>
                  <a:lnTo>
                    <a:pt x="59661" y="243743"/>
                  </a:lnTo>
                  <a:lnTo>
                    <a:pt x="57941" y="260773"/>
                  </a:lnTo>
                  <a:lnTo>
                    <a:pt x="56486" y="277970"/>
                  </a:lnTo>
                  <a:lnTo>
                    <a:pt x="55188" y="295280"/>
                  </a:lnTo>
                  <a:lnTo>
                    <a:pt x="53710" y="312668"/>
                  </a:lnTo>
                  <a:lnTo>
                    <a:pt x="51869" y="330113"/>
                  </a:lnTo>
                  <a:lnTo>
                    <a:pt x="49801" y="347762"/>
                  </a:lnTo>
                  <a:lnTo>
                    <a:pt x="47867" y="365910"/>
                  </a:lnTo>
                  <a:lnTo>
                    <a:pt x="46264" y="384678"/>
                  </a:lnTo>
                  <a:lnTo>
                    <a:pt x="44866" y="404030"/>
                  </a:lnTo>
                  <a:lnTo>
                    <a:pt x="43320" y="423860"/>
                  </a:lnTo>
                  <a:lnTo>
                    <a:pt x="41433" y="444049"/>
                  </a:lnTo>
                  <a:lnTo>
                    <a:pt x="39335" y="464336"/>
                  </a:lnTo>
                  <a:lnTo>
                    <a:pt x="37380" y="484335"/>
                  </a:lnTo>
                  <a:lnTo>
                    <a:pt x="35764" y="503865"/>
                  </a:lnTo>
                  <a:lnTo>
                    <a:pt x="34356" y="523081"/>
                  </a:lnTo>
                  <a:lnTo>
                    <a:pt x="32804" y="542364"/>
                  </a:lnTo>
                  <a:lnTo>
                    <a:pt x="30908" y="561928"/>
                  </a:lnTo>
                  <a:lnTo>
                    <a:pt x="28635" y="581662"/>
                  </a:lnTo>
                  <a:lnTo>
                    <a:pt x="26030" y="601225"/>
                  </a:lnTo>
                  <a:lnTo>
                    <a:pt x="23168" y="620425"/>
                  </a:lnTo>
                  <a:lnTo>
                    <a:pt x="20279" y="639235"/>
                  </a:lnTo>
                  <a:lnTo>
                    <a:pt x="17727" y="657704"/>
                  </a:lnTo>
                  <a:lnTo>
                    <a:pt x="15677" y="675902"/>
                  </a:lnTo>
                  <a:lnTo>
                    <a:pt x="13963" y="693733"/>
                  </a:lnTo>
                  <a:lnTo>
                    <a:pt x="12198" y="710946"/>
                  </a:lnTo>
                  <a:lnTo>
                    <a:pt x="10161" y="727454"/>
                  </a:lnTo>
                  <a:lnTo>
                    <a:pt x="7960" y="743322"/>
                  </a:lnTo>
                  <a:lnTo>
                    <a:pt x="5936" y="758670"/>
                  </a:lnTo>
                  <a:lnTo>
                    <a:pt x="4277" y="773637"/>
                  </a:lnTo>
                  <a:lnTo>
                    <a:pt x="3011" y="788656"/>
                  </a:lnTo>
                  <a:lnTo>
                    <a:pt x="2087" y="804425"/>
                  </a:lnTo>
                  <a:lnTo>
                    <a:pt x="1430" y="821256"/>
                  </a:lnTo>
                  <a:lnTo>
                    <a:pt x="973" y="838799"/>
                  </a:lnTo>
                  <a:lnTo>
                    <a:pt x="658" y="856267"/>
                  </a:lnTo>
                  <a:lnTo>
                    <a:pt x="443" y="873196"/>
                  </a:lnTo>
                  <a:lnTo>
                    <a:pt x="297" y="889448"/>
                  </a:lnTo>
                  <a:lnTo>
                    <a:pt x="183" y="906956"/>
                  </a:lnTo>
                  <a:lnTo>
                    <a:pt x="90" y="930603"/>
                  </a:lnTo>
                  <a:lnTo>
                    <a:pt x="0" y="96862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621388" y="1926715"/>
              <a:ext cx="21058" cy="21058"/>
            </a:xfrm>
            <a:custGeom>
              <a:avLst/>
              <a:gdLst/>
              <a:ahLst/>
              <a:cxnLst/>
              <a:rect l="0" t="0" r="0" b="0"/>
              <a:pathLst>
                <a:path w="21058" h="21058">
                  <a:moveTo>
                    <a:pt x="0" y="0"/>
                  </a:moveTo>
                  <a:lnTo>
                    <a:pt x="6239" y="6239"/>
                  </a:lnTo>
                  <a:lnTo>
                    <a:pt x="11179" y="11178"/>
                  </a:lnTo>
                  <a:lnTo>
                    <a:pt x="21057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947772" y="1210777"/>
              <a:ext cx="21058" cy="768581"/>
            </a:xfrm>
            <a:custGeom>
              <a:avLst/>
              <a:gdLst/>
              <a:ahLst/>
              <a:cxnLst/>
              <a:rect l="0" t="0" r="0" b="0"/>
              <a:pathLst>
                <a:path w="21058" h="768581">
                  <a:moveTo>
                    <a:pt x="21057" y="0"/>
                  </a:moveTo>
                  <a:lnTo>
                    <a:pt x="18123" y="8935"/>
                  </a:lnTo>
                  <a:lnTo>
                    <a:pt x="15340" y="18562"/>
                  </a:lnTo>
                  <a:lnTo>
                    <a:pt x="12446" y="29849"/>
                  </a:lnTo>
                  <a:lnTo>
                    <a:pt x="9578" y="42517"/>
                  </a:lnTo>
                  <a:lnTo>
                    <a:pt x="7061" y="55997"/>
                  </a:lnTo>
                  <a:lnTo>
                    <a:pt x="5051" y="69868"/>
                  </a:lnTo>
                  <a:lnTo>
                    <a:pt x="3538" y="83904"/>
                  </a:lnTo>
                  <a:lnTo>
                    <a:pt x="2443" y="97996"/>
                  </a:lnTo>
                  <a:lnTo>
                    <a:pt x="1671" y="112097"/>
                  </a:lnTo>
                  <a:lnTo>
                    <a:pt x="1134" y="126191"/>
                  </a:lnTo>
                  <a:lnTo>
                    <a:pt x="766" y="140273"/>
                  </a:lnTo>
                  <a:lnTo>
                    <a:pt x="515" y="154348"/>
                  </a:lnTo>
                  <a:lnTo>
                    <a:pt x="346" y="168582"/>
                  </a:lnTo>
                  <a:lnTo>
                    <a:pt x="232" y="183285"/>
                  </a:lnTo>
                  <a:lnTo>
                    <a:pt x="155" y="198587"/>
                  </a:lnTo>
                  <a:lnTo>
                    <a:pt x="104" y="214458"/>
                  </a:lnTo>
                  <a:lnTo>
                    <a:pt x="69" y="230798"/>
                  </a:lnTo>
                  <a:lnTo>
                    <a:pt x="46" y="247495"/>
                  </a:lnTo>
                  <a:lnTo>
                    <a:pt x="31" y="264454"/>
                  </a:lnTo>
                  <a:lnTo>
                    <a:pt x="20" y="281598"/>
                  </a:lnTo>
                  <a:lnTo>
                    <a:pt x="13" y="298872"/>
                  </a:lnTo>
                  <a:lnTo>
                    <a:pt x="9" y="316233"/>
                  </a:lnTo>
                  <a:lnTo>
                    <a:pt x="6" y="333656"/>
                  </a:lnTo>
                  <a:lnTo>
                    <a:pt x="3" y="351120"/>
                  </a:lnTo>
                  <a:lnTo>
                    <a:pt x="2" y="368611"/>
                  </a:lnTo>
                  <a:lnTo>
                    <a:pt x="1" y="386121"/>
                  </a:lnTo>
                  <a:lnTo>
                    <a:pt x="1" y="403638"/>
                  </a:lnTo>
                  <a:lnTo>
                    <a:pt x="0" y="420996"/>
                  </a:lnTo>
                  <a:lnTo>
                    <a:pt x="0" y="437884"/>
                  </a:lnTo>
                  <a:lnTo>
                    <a:pt x="0" y="454175"/>
                  </a:lnTo>
                  <a:lnTo>
                    <a:pt x="0" y="470065"/>
                  </a:lnTo>
                  <a:lnTo>
                    <a:pt x="0" y="485961"/>
                  </a:lnTo>
                  <a:lnTo>
                    <a:pt x="4" y="502099"/>
                  </a:lnTo>
                  <a:lnTo>
                    <a:pt x="177" y="518379"/>
                  </a:lnTo>
                  <a:lnTo>
                    <a:pt x="825" y="534469"/>
                  </a:lnTo>
                  <a:lnTo>
                    <a:pt x="2074" y="550185"/>
                  </a:lnTo>
                  <a:lnTo>
                    <a:pt x="3726" y="565502"/>
                  </a:lnTo>
                  <a:lnTo>
                    <a:pt x="5375" y="580473"/>
                  </a:lnTo>
                  <a:lnTo>
                    <a:pt x="6778" y="595177"/>
                  </a:lnTo>
                  <a:lnTo>
                    <a:pt x="7870" y="609850"/>
                  </a:lnTo>
                  <a:lnTo>
                    <a:pt x="8679" y="624853"/>
                  </a:lnTo>
                  <a:lnTo>
                    <a:pt x="9257" y="640361"/>
                  </a:lnTo>
                  <a:lnTo>
                    <a:pt x="9662" y="656371"/>
                  </a:lnTo>
                  <a:lnTo>
                    <a:pt x="9941" y="672804"/>
                  </a:lnTo>
                  <a:lnTo>
                    <a:pt x="10132" y="689546"/>
                  </a:lnTo>
                  <a:lnTo>
                    <a:pt x="10262" y="705945"/>
                  </a:lnTo>
                  <a:lnTo>
                    <a:pt x="10364" y="722536"/>
                  </a:lnTo>
                  <a:lnTo>
                    <a:pt x="10448" y="741892"/>
                  </a:lnTo>
                  <a:lnTo>
                    <a:pt x="10528" y="76858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2180850" y="1286204"/>
              <a:ext cx="627269" cy="710614"/>
            </a:xfrm>
            <a:custGeom>
              <a:avLst/>
              <a:gdLst/>
              <a:ahLst/>
              <a:cxnLst/>
              <a:rect l="0" t="0" r="0" b="0"/>
              <a:pathLst>
                <a:path w="627269" h="710614">
                  <a:moveTo>
                    <a:pt x="251232" y="19329"/>
                  </a:moveTo>
                  <a:lnTo>
                    <a:pt x="239497" y="19530"/>
                  </a:lnTo>
                  <a:lnTo>
                    <a:pt x="228369" y="21451"/>
                  </a:lnTo>
                  <a:lnTo>
                    <a:pt x="216770" y="25340"/>
                  </a:lnTo>
                  <a:lnTo>
                    <a:pt x="204609" y="30920"/>
                  </a:lnTo>
                  <a:lnTo>
                    <a:pt x="191949" y="37869"/>
                  </a:lnTo>
                  <a:lnTo>
                    <a:pt x="178902" y="45869"/>
                  </a:lnTo>
                  <a:lnTo>
                    <a:pt x="165896" y="54639"/>
                  </a:lnTo>
                  <a:lnTo>
                    <a:pt x="153627" y="63961"/>
                  </a:lnTo>
                  <a:lnTo>
                    <a:pt x="142419" y="73663"/>
                  </a:lnTo>
                  <a:lnTo>
                    <a:pt x="132251" y="83462"/>
                  </a:lnTo>
                  <a:lnTo>
                    <a:pt x="122954" y="92966"/>
                  </a:lnTo>
                  <a:lnTo>
                    <a:pt x="114327" y="101998"/>
                  </a:lnTo>
                  <a:lnTo>
                    <a:pt x="106192" y="110878"/>
                  </a:lnTo>
                  <a:lnTo>
                    <a:pt x="98408" y="120293"/>
                  </a:lnTo>
                  <a:lnTo>
                    <a:pt x="90873" y="130591"/>
                  </a:lnTo>
                  <a:lnTo>
                    <a:pt x="83674" y="141629"/>
                  </a:lnTo>
                  <a:lnTo>
                    <a:pt x="77066" y="152964"/>
                  </a:lnTo>
                  <a:lnTo>
                    <a:pt x="71136" y="164295"/>
                  </a:lnTo>
                  <a:lnTo>
                    <a:pt x="65663" y="175496"/>
                  </a:lnTo>
                  <a:lnTo>
                    <a:pt x="60220" y="186543"/>
                  </a:lnTo>
                  <a:lnTo>
                    <a:pt x="54561" y="197456"/>
                  </a:lnTo>
                  <a:lnTo>
                    <a:pt x="48775" y="208428"/>
                  </a:lnTo>
                  <a:lnTo>
                    <a:pt x="43191" y="219794"/>
                  </a:lnTo>
                  <a:lnTo>
                    <a:pt x="37989" y="231701"/>
                  </a:lnTo>
                  <a:lnTo>
                    <a:pt x="33191" y="243971"/>
                  </a:lnTo>
                  <a:lnTo>
                    <a:pt x="28742" y="256208"/>
                  </a:lnTo>
                  <a:lnTo>
                    <a:pt x="24566" y="268185"/>
                  </a:lnTo>
                  <a:lnTo>
                    <a:pt x="20592" y="280006"/>
                  </a:lnTo>
                  <a:lnTo>
                    <a:pt x="16763" y="292009"/>
                  </a:lnTo>
                  <a:lnTo>
                    <a:pt x="13040" y="304381"/>
                  </a:lnTo>
                  <a:lnTo>
                    <a:pt x="9556" y="317148"/>
                  </a:lnTo>
                  <a:lnTo>
                    <a:pt x="6596" y="330259"/>
                  </a:lnTo>
                  <a:lnTo>
                    <a:pt x="4273" y="343638"/>
                  </a:lnTo>
                  <a:lnTo>
                    <a:pt x="2544" y="357217"/>
                  </a:lnTo>
                  <a:lnTo>
                    <a:pt x="1301" y="370939"/>
                  </a:lnTo>
                  <a:lnTo>
                    <a:pt x="431" y="384757"/>
                  </a:lnTo>
                  <a:lnTo>
                    <a:pt x="0" y="398477"/>
                  </a:lnTo>
                  <a:lnTo>
                    <a:pt x="234" y="411768"/>
                  </a:lnTo>
                  <a:lnTo>
                    <a:pt x="1206" y="424491"/>
                  </a:lnTo>
                  <a:lnTo>
                    <a:pt x="2841" y="436832"/>
                  </a:lnTo>
                  <a:lnTo>
                    <a:pt x="5010" y="449192"/>
                  </a:lnTo>
                  <a:lnTo>
                    <a:pt x="7580" y="461803"/>
                  </a:lnTo>
                  <a:lnTo>
                    <a:pt x="10440" y="474561"/>
                  </a:lnTo>
                  <a:lnTo>
                    <a:pt x="13506" y="487134"/>
                  </a:lnTo>
                  <a:lnTo>
                    <a:pt x="16715" y="499335"/>
                  </a:lnTo>
                  <a:lnTo>
                    <a:pt x="20021" y="511139"/>
                  </a:lnTo>
                  <a:lnTo>
                    <a:pt x="23393" y="522598"/>
                  </a:lnTo>
                  <a:lnTo>
                    <a:pt x="26815" y="533791"/>
                  </a:lnTo>
                  <a:lnTo>
                    <a:pt x="30436" y="544953"/>
                  </a:lnTo>
                  <a:lnTo>
                    <a:pt x="34552" y="556447"/>
                  </a:lnTo>
                  <a:lnTo>
                    <a:pt x="39287" y="568435"/>
                  </a:lnTo>
                  <a:lnTo>
                    <a:pt x="44604" y="580590"/>
                  </a:lnTo>
                  <a:lnTo>
                    <a:pt x="50398" y="592217"/>
                  </a:lnTo>
                  <a:lnTo>
                    <a:pt x="56559" y="602961"/>
                  </a:lnTo>
                  <a:lnTo>
                    <a:pt x="63155" y="612802"/>
                  </a:lnTo>
                  <a:lnTo>
                    <a:pt x="70413" y="621871"/>
                  </a:lnTo>
                  <a:lnTo>
                    <a:pt x="78408" y="630342"/>
                  </a:lnTo>
                  <a:lnTo>
                    <a:pt x="87064" y="638370"/>
                  </a:lnTo>
                  <a:lnTo>
                    <a:pt x="96253" y="646083"/>
                  </a:lnTo>
                  <a:lnTo>
                    <a:pt x="105843" y="653570"/>
                  </a:lnTo>
                  <a:lnTo>
                    <a:pt x="115724" y="660736"/>
                  </a:lnTo>
                  <a:lnTo>
                    <a:pt x="125809" y="667322"/>
                  </a:lnTo>
                  <a:lnTo>
                    <a:pt x="136037" y="673233"/>
                  </a:lnTo>
                  <a:lnTo>
                    <a:pt x="146362" y="678524"/>
                  </a:lnTo>
                  <a:lnTo>
                    <a:pt x="156754" y="683312"/>
                  </a:lnTo>
                  <a:lnTo>
                    <a:pt x="167190" y="687718"/>
                  </a:lnTo>
                  <a:lnTo>
                    <a:pt x="177657" y="691848"/>
                  </a:lnTo>
                  <a:lnTo>
                    <a:pt x="188144" y="695782"/>
                  </a:lnTo>
                  <a:lnTo>
                    <a:pt x="198650" y="699575"/>
                  </a:lnTo>
                  <a:lnTo>
                    <a:pt x="209333" y="703107"/>
                  </a:lnTo>
                  <a:lnTo>
                    <a:pt x="220497" y="706099"/>
                  </a:lnTo>
                  <a:lnTo>
                    <a:pt x="232284" y="708439"/>
                  </a:lnTo>
                  <a:lnTo>
                    <a:pt x="245152" y="710009"/>
                  </a:lnTo>
                  <a:lnTo>
                    <a:pt x="259918" y="710613"/>
                  </a:lnTo>
                  <a:lnTo>
                    <a:pt x="276842" y="710240"/>
                  </a:lnTo>
                  <a:lnTo>
                    <a:pt x="295072" y="709023"/>
                  </a:lnTo>
                  <a:lnTo>
                    <a:pt x="313000" y="707144"/>
                  </a:lnTo>
                  <a:lnTo>
                    <a:pt x="329717" y="704771"/>
                  </a:lnTo>
                  <a:lnTo>
                    <a:pt x="345021" y="702044"/>
                  </a:lnTo>
                  <a:lnTo>
                    <a:pt x="359061" y="699069"/>
                  </a:lnTo>
                  <a:lnTo>
                    <a:pt x="372093" y="695917"/>
                  </a:lnTo>
                  <a:lnTo>
                    <a:pt x="384370" y="692479"/>
                  </a:lnTo>
                  <a:lnTo>
                    <a:pt x="396104" y="688485"/>
                  </a:lnTo>
                  <a:lnTo>
                    <a:pt x="407456" y="683833"/>
                  </a:lnTo>
                  <a:lnTo>
                    <a:pt x="418543" y="678571"/>
                  </a:lnTo>
                  <a:lnTo>
                    <a:pt x="429449" y="672815"/>
                  </a:lnTo>
                  <a:lnTo>
                    <a:pt x="440231" y="666682"/>
                  </a:lnTo>
                  <a:lnTo>
                    <a:pt x="450930" y="660277"/>
                  </a:lnTo>
                  <a:lnTo>
                    <a:pt x="461573" y="653677"/>
                  </a:lnTo>
                  <a:lnTo>
                    <a:pt x="472173" y="646943"/>
                  </a:lnTo>
                  <a:lnTo>
                    <a:pt x="482580" y="640117"/>
                  </a:lnTo>
                  <a:lnTo>
                    <a:pt x="492494" y="633228"/>
                  </a:lnTo>
                  <a:lnTo>
                    <a:pt x="501792" y="626292"/>
                  </a:lnTo>
                  <a:lnTo>
                    <a:pt x="510510" y="619158"/>
                  </a:lnTo>
                  <a:lnTo>
                    <a:pt x="518752" y="611530"/>
                  </a:lnTo>
                  <a:lnTo>
                    <a:pt x="526632" y="603284"/>
                  </a:lnTo>
                  <a:lnTo>
                    <a:pt x="534246" y="594457"/>
                  </a:lnTo>
                  <a:lnTo>
                    <a:pt x="541673" y="585153"/>
                  </a:lnTo>
                  <a:lnTo>
                    <a:pt x="548965" y="575481"/>
                  </a:lnTo>
                  <a:lnTo>
                    <a:pt x="555999" y="565376"/>
                  </a:lnTo>
                  <a:lnTo>
                    <a:pt x="562495" y="554608"/>
                  </a:lnTo>
                  <a:lnTo>
                    <a:pt x="568351" y="543109"/>
                  </a:lnTo>
                  <a:lnTo>
                    <a:pt x="573774" y="531115"/>
                  </a:lnTo>
                  <a:lnTo>
                    <a:pt x="579183" y="519065"/>
                  </a:lnTo>
                  <a:lnTo>
                    <a:pt x="584820" y="507219"/>
                  </a:lnTo>
                  <a:lnTo>
                    <a:pt x="590591" y="495654"/>
                  </a:lnTo>
                  <a:lnTo>
                    <a:pt x="596165" y="484356"/>
                  </a:lnTo>
                  <a:lnTo>
                    <a:pt x="601355" y="473270"/>
                  </a:lnTo>
                  <a:lnTo>
                    <a:pt x="605976" y="462181"/>
                  </a:lnTo>
                  <a:lnTo>
                    <a:pt x="609774" y="450736"/>
                  </a:lnTo>
                  <a:lnTo>
                    <a:pt x="612700" y="438775"/>
                  </a:lnTo>
                  <a:lnTo>
                    <a:pt x="615019" y="426470"/>
                  </a:lnTo>
                  <a:lnTo>
                    <a:pt x="617199" y="414209"/>
                  </a:lnTo>
                  <a:lnTo>
                    <a:pt x="619518" y="402203"/>
                  </a:lnTo>
                  <a:lnTo>
                    <a:pt x="621909" y="389852"/>
                  </a:lnTo>
                  <a:lnTo>
                    <a:pt x="624062" y="375897"/>
                  </a:lnTo>
                  <a:lnTo>
                    <a:pt x="625802" y="359760"/>
                  </a:lnTo>
                  <a:lnTo>
                    <a:pt x="626953" y="341513"/>
                  </a:lnTo>
                  <a:lnTo>
                    <a:pt x="627268" y="321511"/>
                  </a:lnTo>
                  <a:lnTo>
                    <a:pt x="626697" y="300181"/>
                  </a:lnTo>
                  <a:lnTo>
                    <a:pt x="625347" y="278537"/>
                  </a:lnTo>
                  <a:lnTo>
                    <a:pt x="623376" y="258094"/>
                  </a:lnTo>
                  <a:lnTo>
                    <a:pt x="620943" y="239582"/>
                  </a:lnTo>
                  <a:lnTo>
                    <a:pt x="618175" y="223021"/>
                  </a:lnTo>
                  <a:lnTo>
                    <a:pt x="615172" y="208116"/>
                  </a:lnTo>
                  <a:lnTo>
                    <a:pt x="612006" y="194492"/>
                  </a:lnTo>
                  <a:lnTo>
                    <a:pt x="608729" y="181813"/>
                  </a:lnTo>
                  <a:lnTo>
                    <a:pt x="605376" y="169807"/>
                  </a:lnTo>
                  <a:lnTo>
                    <a:pt x="601966" y="158273"/>
                  </a:lnTo>
                  <a:lnTo>
                    <a:pt x="598354" y="147064"/>
                  </a:lnTo>
                  <a:lnTo>
                    <a:pt x="594243" y="136076"/>
                  </a:lnTo>
                  <a:lnTo>
                    <a:pt x="589512" y="125243"/>
                  </a:lnTo>
                  <a:lnTo>
                    <a:pt x="584198" y="114681"/>
                  </a:lnTo>
                  <a:lnTo>
                    <a:pt x="578406" y="104662"/>
                  </a:lnTo>
                  <a:lnTo>
                    <a:pt x="572250" y="95294"/>
                  </a:lnTo>
                  <a:lnTo>
                    <a:pt x="565828" y="86529"/>
                  </a:lnTo>
                  <a:lnTo>
                    <a:pt x="559218" y="78256"/>
                  </a:lnTo>
                  <a:lnTo>
                    <a:pt x="552473" y="70360"/>
                  </a:lnTo>
                  <a:lnTo>
                    <a:pt x="545469" y="62904"/>
                  </a:lnTo>
                  <a:lnTo>
                    <a:pt x="537929" y="56116"/>
                  </a:lnTo>
                  <a:lnTo>
                    <a:pt x="529746" y="50062"/>
                  </a:lnTo>
                  <a:lnTo>
                    <a:pt x="521131" y="44504"/>
                  </a:lnTo>
                  <a:lnTo>
                    <a:pt x="512502" y="39004"/>
                  </a:lnTo>
                  <a:lnTo>
                    <a:pt x="504102" y="33306"/>
                  </a:lnTo>
                  <a:lnTo>
                    <a:pt x="495834" y="27495"/>
                  </a:lnTo>
                  <a:lnTo>
                    <a:pt x="487370" y="21893"/>
                  </a:lnTo>
                  <a:lnTo>
                    <a:pt x="478509" y="16684"/>
                  </a:lnTo>
                  <a:lnTo>
                    <a:pt x="468573" y="12051"/>
                  </a:lnTo>
                  <a:lnTo>
                    <a:pt x="456388" y="8244"/>
                  </a:lnTo>
                  <a:lnTo>
                    <a:pt x="441516" y="5318"/>
                  </a:lnTo>
                  <a:lnTo>
                    <a:pt x="424321" y="3168"/>
                  </a:lnTo>
                  <a:lnTo>
                    <a:pt x="405574" y="1634"/>
                  </a:lnTo>
                  <a:lnTo>
                    <a:pt x="385900" y="566"/>
                  </a:lnTo>
                  <a:lnTo>
                    <a:pt x="366017" y="0"/>
                  </a:lnTo>
                  <a:lnTo>
                    <a:pt x="346763" y="143"/>
                  </a:lnTo>
                  <a:lnTo>
                    <a:pt x="328532" y="1058"/>
                  </a:lnTo>
                  <a:lnTo>
                    <a:pt x="311498" y="2825"/>
                  </a:lnTo>
                  <a:lnTo>
                    <a:pt x="295809" y="5614"/>
                  </a:lnTo>
                  <a:lnTo>
                    <a:pt x="281399" y="9419"/>
                  </a:lnTo>
                  <a:lnTo>
                    <a:pt x="268057" y="14093"/>
                  </a:lnTo>
                  <a:lnTo>
                    <a:pt x="255540" y="19447"/>
                  </a:lnTo>
                  <a:lnTo>
                    <a:pt x="243635" y="25306"/>
                  </a:lnTo>
                  <a:lnTo>
                    <a:pt x="232330" y="31527"/>
                  </a:lnTo>
                  <a:lnTo>
                    <a:pt x="221804" y="38001"/>
                  </a:lnTo>
                  <a:lnTo>
                    <a:pt x="212083" y="44656"/>
                  </a:lnTo>
                  <a:lnTo>
                    <a:pt x="202739" y="51599"/>
                  </a:lnTo>
                  <a:lnTo>
                    <a:pt x="193012" y="59099"/>
                  </a:lnTo>
                  <a:lnTo>
                    <a:pt x="182518" y="67245"/>
                  </a:lnTo>
                  <a:lnTo>
                    <a:pt x="171817" y="75528"/>
                  </a:lnTo>
                  <a:lnTo>
                    <a:pt x="161174" y="83746"/>
                  </a:lnTo>
                  <a:lnTo>
                    <a:pt x="149649" y="92622"/>
                  </a:lnTo>
                  <a:lnTo>
                    <a:pt x="135419" y="1035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3284891" y="1495046"/>
              <a:ext cx="157928" cy="52644"/>
            </a:xfrm>
            <a:custGeom>
              <a:avLst/>
              <a:gdLst/>
              <a:ahLst/>
              <a:cxnLst/>
              <a:rect l="0" t="0" r="0" b="0"/>
              <a:pathLst>
                <a:path w="157928" h="52644">
                  <a:moveTo>
                    <a:pt x="157927" y="0"/>
                  </a:moveTo>
                  <a:lnTo>
                    <a:pt x="149126" y="3001"/>
                  </a:lnTo>
                  <a:lnTo>
                    <a:pt x="140780" y="6423"/>
                  </a:lnTo>
                  <a:lnTo>
                    <a:pt x="132072" y="10615"/>
                  </a:lnTo>
                  <a:lnTo>
                    <a:pt x="122605" y="15342"/>
                  </a:lnTo>
                  <a:lnTo>
                    <a:pt x="111813" y="20175"/>
                  </a:lnTo>
                  <a:lnTo>
                    <a:pt x="99519" y="24853"/>
                  </a:lnTo>
                  <a:lnTo>
                    <a:pt x="86027" y="29289"/>
                  </a:lnTo>
                  <a:lnTo>
                    <a:pt x="71909" y="33491"/>
                  </a:lnTo>
                  <a:lnTo>
                    <a:pt x="57582" y="37494"/>
                  </a:lnTo>
                  <a:lnTo>
                    <a:pt x="43848" y="41195"/>
                  </a:lnTo>
                  <a:lnTo>
                    <a:pt x="30619" y="44701"/>
                  </a:lnTo>
                  <a:lnTo>
                    <a:pt x="16741" y="48323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3604016" y="1147606"/>
              <a:ext cx="583378" cy="694093"/>
            </a:xfrm>
            <a:custGeom>
              <a:avLst/>
              <a:gdLst/>
              <a:ahLst/>
              <a:cxnLst/>
              <a:rect l="0" t="0" r="0" b="0"/>
              <a:pathLst>
                <a:path w="583378" h="694093">
                  <a:moveTo>
                    <a:pt x="17787" y="105285"/>
                  </a:moveTo>
                  <a:lnTo>
                    <a:pt x="14853" y="117087"/>
                  </a:lnTo>
                  <a:lnTo>
                    <a:pt x="12071" y="128856"/>
                  </a:lnTo>
                  <a:lnTo>
                    <a:pt x="9176" y="141760"/>
                  </a:lnTo>
                  <a:lnTo>
                    <a:pt x="6308" y="156127"/>
                  </a:lnTo>
                  <a:lnTo>
                    <a:pt x="3792" y="172400"/>
                  </a:lnTo>
                  <a:lnTo>
                    <a:pt x="1786" y="190610"/>
                  </a:lnTo>
                  <a:lnTo>
                    <a:pt x="446" y="209846"/>
                  </a:lnTo>
                  <a:lnTo>
                    <a:pt x="0" y="228518"/>
                  </a:lnTo>
                  <a:lnTo>
                    <a:pt x="476" y="245772"/>
                  </a:lnTo>
                  <a:lnTo>
                    <a:pt x="1591" y="261622"/>
                  </a:lnTo>
                  <a:lnTo>
                    <a:pt x="2872" y="276568"/>
                  </a:lnTo>
                  <a:lnTo>
                    <a:pt x="4024" y="291029"/>
                  </a:lnTo>
                  <a:lnTo>
                    <a:pt x="4947" y="305252"/>
                  </a:lnTo>
                  <a:lnTo>
                    <a:pt x="5641" y="319364"/>
                  </a:lnTo>
                  <a:lnTo>
                    <a:pt x="6143" y="333426"/>
                  </a:lnTo>
                  <a:lnTo>
                    <a:pt x="6495" y="347468"/>
                  </a:lnTo>
                  <a:lnTo>
                    <a:pt x="6741" y="361503"/>
                  </a:lnTo>
                  <a:lnTo>
                    <a:pt x="6908" y="375536"/>
                  </a:lnTo>
                  <a:lnTo>
                    <a:pt x="7023" y="389569"/>
                  </a:lnTo>
                  <a:lnTo>
                    <a:pt x="7100" y="403602"/>
                  </a:lnTo>
                  <a:lnTo>
                    <a:pt x="7157" y="417633"/>
                  </a:lnTo>
                  <a:lnTo>
                    <a:pt x="7365" y="431496"/>
                  </a:lnTo>
                  <a:lnTo>
                    <a:pt x="8037" y="444884"/>
                  </a:lnTo>
                  <a:lnTo>
                    <a:pt x="9306" y="457672"/>
                  </a:lnTo>
                  <a:lnTo>
                    <a:pt x="11142" y="470057"/>
                  </a:lnTo>
                  <a:lnTo>
                    <a:pt x="13446" y="482446"/>
                  </a:lnTo>
                  <a:lnTo>
                    <a:pt x="16106" y="495081"/>
                  </a:lnTo>
                  <a:lnTo>
                    <a:pt x="19027" y="508026"/>
                  </a:lnTo>
                  <a:lnTo>
                    <a:pt x="22134" y="521255"/>
                  </a:lnTo>
                  <a:lnTo>
                    <a:pt x="25369" y="534711"/>
                  </a:lnTo>
                  <a:lnTo>
                    <a:pt x="28693" y="548171"/>
                  </a:lnTo>
                  <a:lnTo>
                    <a:pt x="32078" y="561281"/>
                  </a:lnTo>
                  <a:lnTo>
                    <a:pt x="35508" y="573884"/>
                  </a:lnTo>
                  <a:lnTo>
                    <a:pt x="39134" y="586312"/>
                  </a:lnTo>
                  <a:lnTo>
                    <a:pt x="43254" y="599263"/>
                  </a:lnTo>
                  <a:lnTo>
                    <a:pt x="47992" y="613083"/>
                  </a:lnTo>
                  <a:lnTo>
                    <a:pt x="53310" y="627468"/>
                  </a:lnTo>
                  <a:lnTo>
                    <a:pt x="59105" y="641672"/>
                  </a:lnTo>
                  <a:lnTo>
                    <a:pt x="65272" y="655245"/>
                  </a:lnTo>
                  <a:lnTo>
                    <a:pt x="72041" y="667442"/>
                  </a:lnTo>
                  <a:lnTo>
                    <a:pt x="79948" y="677111"/>
                  </a:lnTo>
                  <a:lnTo>
                    <a:pt x="89191" y="683852"/>
                  </a:lnTo>
                  <a:lnTo>
                    <a:pt x="99501" y="687596"/>
                  </a:lnTo>
                  <a:lnTo>
                    <a:pt x="110338" y="688237"/>
                  </a:lnTo>
                  <a:lnTo>
                    <a:pt x="121322" y="686032"/>
                  </a:lnTo>
                  <a:lnTo>
                    <a:pt x="131949" y="681165"/>
                  </a:lnTo>
                  <a:lnTo>
                    <a:pt x="141546" y="673572"/>
                  </a:lnTo>
                  <a:lnTo>
                    <a:pt x="149845" y="663480"/>
                  </a:lnTo>
                  <a:lnTo>
                    <a:pt x="156924" y="651657"/>
                  </a:lnTo>
                  <a:lnTo>
                    <a:pt x="163002" y="639200"/>
                  </a:lnTo>
                  <a:lnTo>
                    <a:pt x="168318" y="626783"/>
                  </a:lnTo>
                  <a:lnTo>
                    <a:pt x="173078" y="614346"/>
                  </a:lnTo>
                  <a:lnTo>
                    <a:pt x="177444" y="601325"/>
                  </a:lnTo>
                  <a:lnTo>
                    <a:pt x="181531" y="587410"/>
                  </a:lnTo>
                  <a:lnTo>
                    <a:pt x="185262" y="572436"/>
                  </a:lnTo>
                  <a:lnTo>
                    <a:pt x="188388" y="556233"/>
                  </a:lnTo>
                  <a:lnTo>
                    <a:pt x="190822" y="538850"/>
                  </a:lnTo>
                  <a:lnTo>
                    <a:pt x="192626" y="520801"/>
                  </a:lnTo>
                  <a:lnTo>
                    <a:pt x="193919" y="502926"/>
                  </a:lnTo>
                  <a:lnTo>
                    <a:pt x="194821" y="485692"/>
                  </a:lnTo>
                  <a:lnTo>
                    <a:pt x="195275" y="469360"/>
                  </a:lnTo>
                  <a:lnTo>
                    <a:pt x="195056" y="454158"/>
                  </a:lnTo>
                  <a:lnTo>
                    <a:pt x="194114" y="440178"/>
                  </a:lnTo>
                  <a:lnTo>
                    <a:pt x="193200" y="430624"/>
                  </a:lnTo>
                  <a:lnTo>
                    <a:pt x="192856" y="428802"/>
                  </a:lnTo>
                  <a:lnTo>
                    <a:pt x="192283" y="432182"/>
                  </a:lnTo>
                  <a:lnTo>
                    <a:pt x="191618" y="438840"/>
                  </a:lnTo>
                  <a:lnTo>
                    <a:pt x="191781" y="448128"/>
                  </a:lnTo>
                  <a:lnTo>
                    <a:pt x="193269" y="459607"/>
                  </a:lnTo>
                  <a:lnTo>
                    <a:pt x="196103" y="472814"/>
                  </a:lnTo>
                  <a:lnTo>
                    <a:pt x="200081" y="487321"/>
                  </a:lnTo>
                  <a:lnTo>
                    <a:pt x="204944" y="502758"/>
                  </a:lnTo>
                  <a:lnTo>
                    <a:pt x="210294" y="518522"/>
                  </a:lnTo>
                  <a:lnTo>
                    <a:pt x="215637" y="533797"/>
                  </a:lnTo>
                  <a:lnTo>
                    <a:pt x="220712" y="548183"/>
                  </a:lnTo>
                  <a:lnTo>
                    <a:pt x="225777" y="561808"/>
                  </a:lnTo>
                  <a:lnTo>
                    <a:pt x="231476" y="575113"/>
                  </a:lnTo>
                  <a:lnTo>
                    <a:pt x="238126" y="588397"/>
                  </a:lnTo>
                  <a:lnTo>
                    <a:pt x="245561" y="601627"/>
                  </a:lnTo>
                  <a:lnTo>
                    <a:pt x="253323" y="614524"/>
                  </a:lnTo>
                  <a:lnTo>
                    <a:pt x="261108" y="626937"/>
                  </a:lnTo>
                  <a:lnTo>
                    <a:pt x="268944" y="638546"/>
                  </a:lnTo>
                  <a:lnTo>
                    <a:pt x="277111" y="648810"/>
                  </a:lnTo>
                  <a:lnTo>
                    <a:pt x="285755" y="657565"/>
                  </a:lnTo>
                  <a:lnTo>
                    <a:pt x="295035" y="665121"/>
                  </a:lnTo>
                  <a:lnTo>
                    <a:pt x="305182" y="672052"/>
                  </a:lnTo>
                  <a:lnTo>
                    <a:pt x="316237" y="678745"/>
                  </a:lnTo>
                  <a:lnTo>
                    <a:pt x="328086" y="684904"/>
                  </a:lnTo>
                  <a:lnTo>
                    <a:pt x="340564" y="689683"/>
                  </a:lnTo>
                  <a:lnTo>
                    <a:pt x="353508" y="692712"/>
                  </a:lnTo>
                  <a:lnTo>
                    <a:pt x="366623" y="694084"/>
                  </a:lnTo>
                  <a:lnTo>
                    <a:pt x="379500" y="694092"/>
                  </a:lnTo>
                  <a:lnTo>
                    <a:pt x="391942" y="693044"/>
                  </a:lnTo>
                  <a:lnTo>
                    <a:pt x="404092" y="690731"/>
                  </a:lnTo>
                  <a:lnTo>
                    <a:pt x="416324" y="686451"/>
                  </a:lnTo>
                  <a:lnTo>
                    <a:pt x="428844" y="679990"/>
                  </a:lnTo>
                  <a:lnTo>
                    <a:pt x="441373" y="671890"/>
                  </a:lnTo>
                  <a:lnTo>
                    <a:pt x="453258" y="663152"/>
                  </a:lnTo>
                  <a:lnTo>
                    <a:pt x="464180" y="654421"/>
                  </a:lnTo>
                  <a:lnTo>
                    <a:pt x="474141" y="645799"/>
                  </a:lnTo>
                  <a:lnTo>
                    <a:pt x="483292" y="637030"/>
                  </a:lnTo>
                  <a:lnTo>
                    <a:pt x="491813" y="627950"/>
                  </a:lnTo>
                  <a:lnTo>
                    <a:pt x="499705" y="618532"/>
                  </a:lnTo>
                  <a:lnTo>
                    <a:pt x="506795" y="608815"/>
                  </a:lnTo>
                  <a:lnTo>
                    <a:pt x="513054" y="598859"/>
                  </a:lnTo>
                  <a:lnTo>
                    <a:pt x="518751" y="588561"/>
                  </a:lnTo>
                  <a:lnTo>
                    <a:pt x="524345" y="577661"/>
                  </a:lnTo>
                  <a:lnTo>
                    <a:pt x="530107" y="566069"/>
                  </a:lnTo>
                  <a:lnTo>
                    <a:pt x="535961" y="553843"/>
                  </a:lnTo>
                  <a:lnTo>
                    <a:pt x="541591" y="541104"/>
                  </a:lnTo>
                  <a:lnTo>
                    <a:pt x="546823" y="527974"/>
                  </a:lnTo>
                  <a:lnTo>
                    <a:pt x="551642" y="514393"/>
                  </a:lnTo>
                  <a:lnTo>
                    <a:pt x="556105" y="500138"/>
                  </a:lnTo>
                  <a:lnTo>
                    <a:pt x="560286" y="485144"/>
                  </a:lnTo>
                  <a:lnTo>
                    <a:pt x="564093" y="469651"/>
                  </a:lnTo>
                  <a:lnTo>
                    <a:pt x="567277" y="454099"/>
                  </a:lnTo>
                  <a:lnTo>
                    <a:pt x="569758" y="438743"/>
                  </a:lnTo>
                  <a:lnTo>
                    <a:pt x="571765" y="423499"/>
                  </a:lnTo>
                  <a:lnTo>
                    <a:pt x="573727" y="408045"/>
                  </a:lnTo>
                  <a:lnTo>
                    <a:pt x="575897" y="392207"/>
                  </a:lnTo>
                  <a:lnTo>
                    <a:pt x="578186" y="376129"/>
                  </a:lnTo>
                  <a:lnTo>
                    <a:pt x="580270" y="360176"/>
                  </a:lnTo>
                  <a:lnTo>
                    <a:pt x="581963" y="344547"/>
                  </a:lnTo>
                  <a:lnTo>
                    <a:pt x="583083" y="329119"/>
                  </a:lnTo>
                  <a:lnTo>
                    <a:pt x="583377" y="313541"/>
                  </a:lnTo>
                  <a:lnTo>
                    <a:pt x="582792" y="297615"/>
                  </a:lnTo>
                  <a:lnTo>
                    <a:pt x="581433" y="281308"/>
                  </a:lnTo>
                  <a:lnTo>
                    <a:pt x="579456" y="264669"/>
                  </a:lnTo>
                  <a:lnTo>
                    <a:pt x="577018" y="247771"/>
                  </a:lnTo>
                  <a:lnTo>
                    <a:pt x="574247" y="230847"/>
                  </a:lnTo>
                  <a:lnTo>
                    <a:pt x="571243" y="214257"/>
                  </a:lnTo>
                  <a:lnTo>
                    <a:pt x="568071" y="198174"/>
                  </a:lnTo>
                  <a:lnTo>
                    <a:pt x="564620" y="182595"/>
                  </a:lnTo>
                  <a:lnTo>
                    <a:pt x="560618" y="167441"/>
                  </a:lnTo>
                  <a:lnTo>
                    <a:pt x="555964" y="152619"/>
                  </a:lnTo>
                  <a:lnTo>
                    <a:pt x="550873" y="138206"/>
                  </a:lnTo>
                  <a:lnTo>
                    <a:pt x="545762" y="124441"/>
                  </a:lnTo>
                  <a:lnTo>
                    <a:pt x="540876" y="111400"/>
                  </a:lnTo>
                  <a:lnTo>
                    <a:pt x="536122" y="99015"/>
                  </a:lnTo>
                  <a:lnTo>
                    <a:pt x="531170" y="87156"/>
                  </a:lnTo>
                  <a:lnTo>
                    <a:pt x="525838" y="75696"/>
                  </a:lnTo>
                  <a:lnTo>
                    <a:pt x="520105" y="64524"/>
                  </a:lnTo>
                  <a:lnTo>
                    <a:pt x="514023" y="53555"/>
                  </a:lnTo>
                  <a:lnTo>
                    <a:pt x="507678" y="42741"/>
                  </a:lnTo>
                  <a:lnTo>
                    <a:pt x="501444" y="32492"/>
                  </a:lnTo>
                  <a:lnTo>
                    <a:pt x="495365" y="22659"/>
                  </a:lnTo>
                  <a:lnTo>
                    <a:pt x="488905" y="12377"/>
                  </a:lnTo>
                  <a:lnTo>
                    <a:pt x="481041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4209114" y="1642445"/>
              <a:ext cx="122804" cy="222532"/>
            </a:xfrm>
            <a:custGeom>
              <a:avLst/>
              <a:gdLst/>
              <a:ahLst/>
              <a:cxnLst/>
              <a:rect l="0" t="0" r="0" b="0"/>
              <a:pathLst>
                <a:path w="122804" h="222532">
                  <a:moveTo>
                    <a:pt x="86512" y="10529"/>
                  </a:moveTo>
                  <a:lnTo>
                    <a:pt x="77778" y="16396"/>
                  </a:lnTo>
                  <a:lnTo>
                    <a:pt x="70072" y="21961"/>
                  </a:lnTo>
                  <a:lnTo>
                    <a:pt x="62669" y="27764"/>
                  </a:lnTo>
                  <a:lnTo>
                    <a:pt x="55409" y="34018"/>
                  </a:lnTo>
                  <a:lnTo>
                    <a:pt x="48230" y="40996"/>
                  </a:lnTo>
                  <a:lnTo>
                    <a:pt x="41109" y="48782"/>
                  </a:lnTo>
                  <a:lnTo>
                    <a:pt x="34191" y="57456"/>
                  </a:lnTo>
                  <a:lnTo>
                    <a:pt x="27773" y="67184"/>
                  </a:lnTo>
                  <a:lnTo>
                    <a:pt x="21975" y="77946"/>
                  </a:lnTo>
                  <a:lnTo>
                    <a:pt x="16761" y="89427"/>
                  </a:lnTo>
                  <a:lnTo>
                    <a:pt x="12024" y="101124"/>
                  </a:lnTo>
                  <a:lnTo>
                    <a:pt x="7660" y="112740"/>
                  </a:lnTo>
                  <a:lnTo>
                    <a:pt x="3899" y="124487"/>
                  </a:lnTo>
                  <a:lnTo>
                    <a:pt x="1277" y="136972"/>
                  </a:lnTo>
                  <a:lnTo>
                    <a:pt x="0" y="150472"/>
                  </a:lnTo>
                  <a:lnTo>
                    <a:pt x="126" y="164472"/>
                  </a:lnTo>
                  <a:lnTo>
                    <a:pt x="1731" y="177883"/>
                  </a:lnTo>
                  <a:lnTo>
                    <a:pt x="4711" y="190116"/>
                  </a:lnTo>
                  <a:lnTo>
                    <a:pt x="9153" y="200769"/>
                  </a:lnTo>
                  <a:lnTo>
                    <a:pt x="15407" y="209395"/>
                  </a:lnTo>
                  <a:lnTo>
                    <a:pt x="23493" y="215958"/>
                  </a:lnTo>
                  <a:lnTo>
                    <a:pt x="32837" y="220415"/>
                  </a:lnTo>
                  <a:lnTo>
                    <a:pt x="42485" y="222531"/>
                  </a:lnTo>
                  <a:lnTo>
                    <a:pt x="51858" y="222404"/>
                  </a:lnTo>
                  <a:lnTo>
                    <a:pt x="60759" y="220391"/>
                  </a:lnTo>
                  <a:lnTo>
                    <a:pt x="69189" y="216916"/>
                  </a:lnTo>
                  <a:lnTo>
                    <a:pt x="77227" y="212353"/>
                  </a:lnTo>
                  <a:lnTo>
                    <a:pt x="84964" y="206681"/>
                  </a:lnTo>
                  <a:lnTo>
                    <a:pt x="92481" y="199520"/>
                  </a:lnTo>
                  <a:lnTo>
                    <a:pt x="99832" y="190776"/>
                  </a:lnTo>
                  <a:lnTo>
                    <a:pt x="106737" y="180633"/>
                  </a:lnTo>
                  <a:lnTo>
                    <a:pt x="112617" y="169375"/>
                  </a:lnTo>
                  <a:lnTo>
                    <a:pt x="117230" y="157281"/>
                  </a:lnTo>
                  <a:lnTo>
                    <a:pt x="120497" y="144585"/>
                  </a:lnTo>
                  <a:lnTo>
                    <a:pt x="122322" y="131463"/>
                  </a:lnTo>
                  <a:lnTo>
                    <a:pt x="122803" y="118052"/>
                  </a:lnTo>
                  <a:lnTo>
                    <a:pt x="122008" y="104607"/>
                  </a:lnTo>
                  <a:lnTo>
                    <a:pt x="119888" y="91500"/>
                  </a:lnTo>
                  <a:lnTo>
                    <a:pt x="116534" y="78909"/>
                  </a:lnTo>
                  <a:lnTo>
                    <a:pt x="111996" y="66997"/>
                  </a:lnTo>
                  <a:lnTo>
                    <a:pt x="106202" y="55989"/>
                  </a:lnTo>
                  <a:lnTo>
                    <a:pt x="99235" y="45921"/>
                  </a:lnTo>
                  <a:lnTo>
                    <a:pt x="91366" y="36780"/>
                  </a:lnTo>
                  <a:lnTo>
                    <a:pt x="81992" y="27590"/>
                  </a:lnTo>
                  <a:lnTo>
                    <a:pt x="68056" y="16425"/>
                  </a:lnTo>
                  <a:lnTo>
                    <a:pt x="4439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4400911" y="1614961"/>
              <a:ext cx="157929" cy="237491"/>
            </a:xfrm>
            <a:custGeom>
              <a:avLst/>
              <a:gdLst/>
              <a:ahLst/>
              <a:cxnLst/>
              <a:rect l="0" t="0" r="0" b="0"/>
              <a:pathLst>
                <a:path w="157929" h="237491">
                  <a:moveTo>
                    <a:pt x="0" y="90655"/>
                  </a:moveTo>
                  <a:lnTo>
                    <a:pt x="3001" y="99523"/>
                  </a:lnTo>
                  <a:lnTo>
                    <a:pt x="6424" y="108510"/>
                  </a:lnTo>
                  <a:lnTo>
                    <a:pt x="10620" y="118505"/>
                  </a:lnTo>
                  <a:lnTo>
                    <a:pt x="15520" y="129486"/>
                  </a:lnTo>
                  <a:lnTo>
                    <a:pt x="21002" y="141298"/>
                  </a:lnTo>
                  <a:lnTo>
                    <a:pt x="26932" y="153752"/>
                  </a:lnTo>
                  <a:lnTo>
                    <a:pt x="33194" y="166516"/>
                  </a:lnTo>
                  <a:lnTo>
                    <a:pt x="39692" y="179149"/>
                  </a:lnTo>
                  <a:lnTo>
                    <a:pt x="46357" y="191418"/>
                  </a:lnTo>
                  <a:lnTo>
                    <a:pt x="53135" y="203280"/>
                  </a:lnTo>
                  <a:lnTo>
                    <a:pt x="59992" y="214786"/>
                  </a:lnTo>
                  <a:lnTo>
                    <a:pt x="66881" y="225941"/>
                  </a:lnTo>
                  <a:lnTo>
                    <a:pt x="73026" y="234428"/>
                  </a:lnTo>
                  <a:lnTo>
                    <a:pt x="76719" y="237490"/>
                  </a:lnTo>
                  <a:lnTo>
                    <a:pt x="77190" y="236410"/>
                  </a:lnTo>
                  <a:lnTo>
                    <a:pt x="75089" y="232499"/>
                  </a:lnTo>
                  <a:lnTo>
                    <a:pt x="71250" y="226205"/>
                  </a:lnTo>
                  <a:lnTo>
                    <a:pt x="66288" y="217882"/>
                  </a:lnTo>
                  <a:lnTo>
                    <a:pt x="60605" y="207942"/>
                  </a:lnTo>
                  <a:lnTo>
                    <a:pt x="54458" y="196780"/>
                  </a:lnTo>
                  <a:lnTo>
                    <a:pt x="48017" y="184732"/>
                  </a:lnTo>
                  <a:lnTo>
                    <a:pt x="41549" y="172056"/>
                  </a:lnTo>
                  <a:lnTo>
                    <a:pt x="35428" y="158943"/>
                  </a:lnTo>
                  <a:lnTo>
                    <a:pt x="29832" y="145531"/>
                  </a:lnTo>
                  <a:lnTo>
                    <a:pt x="24921" y="131914"/>
                  </a:lnTo>
                  <a:lnTo>
                    <a:pt x="20920" y="118159"/>
                  </a:lnTo>
                  <a:lnTo>
                    <a:pt x="17863" y="104315"/>
                  </a:lnTo>
                  <a:lnTo>
                    <a:pt x="15793" y="90577"/>
                  </a:lnTo>
                  <a:lnTo>
                    <a:pt x="14845" y="77272"/>
                  </a:lnTo>
                  <a:lnTo>
                    <a:pt x="14993" y="64553"/>
                  </a:lnTo>
                  <a:lnTo>
                    <a:pt x="16396" y="52724"/>
                  </a:lnTo>
                  <a:lnTo>
                    <a:pt x="19465" y="42305"/>
                  </a:lnTo>
                  <a:lnTo>
                    <a:pt x="24273" y="33446"/>
                  </a:lnTo>
                  <a:lnTo>
                    <a:pt x="30602" y="25989"/>
                  </a:lnTo>
                  <a:lnTo>
                    <a:pt x="38138" y="19656"/>
                  </a:lnTo>
                  <a:lnTo>
                    <a:pt x="46581" y="14174"/>
                  </a:lnTo>
                  <a:lnTo>
                    <a:pt x="55841" y="9472"/>
                  </a:lnTo>
                  <a:lnTo>
                    <a:pt x="66033" y="5677"/>
                  </a:lnTo>
                  <a:lnTo>
                    <a:pt x="77143" y="2792"/>
                  </a:lnTo>
                  <a:lnTo>
                    <a:pt x="88873" y="853"/>
                  </a:lnTo>
                  <a:lnTo>
                    <a:pt x="100747" y="0"/>
                  </a:lnTo>
                  <a:lnTo>
                    <a:pt x="112460" y="202"/>
                  </a:lnTo>
                  <a:lnTo>
                    <a:pt x="123466" y="1141"/>
                  </a:lnTo>
                  <a:lnTo>
                    <a:pt x="133963" y="2397"/>
                  </a:lnTo>
                  <a:lnTo>
                    <a:pt x="144868" y="4077"/>
                  </a:lnTo>
                  <a:lnTo>
                    <a:pt x="157928" y="64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4637178" y="1244116"/>
              <a:ext cx="195403" cy="640259"/>
            </a:xfrm>
            <a:custGeom>
              <a:avLst/>
              <a:gdLst/>
              <a:ahLst/>
              <a:cxnLst/>
              <a:rect l="0" t="0" r="0" b="0"/>
              <a:pathLst>
                <a:path w="195403" h="640259">
                  <a:moveTo>
                    <a:pt x="142759" y="524671"/>
                  </a:moveTo>
                  <a:lnTo>
                    <a:pt x="142625" y="513070"/>
                  </a:lnTo>
                  <a:lnTo>
                    <a:pt x="141345" y="503221"/>
                  </a:lnTo>
                  <a:lnTo>
                    <a:pt x="138751" y="494216"/>
                  </a:lnTo>
                  <a:lnTo>
                    <a:pt x="135032" y="485774"/>
                  </a:lnTo>
                  <a:lnTo>
                    <a:pt x="130399" y="477747"/>
                  </a:lnTo>
                  <a:lnTo>
                    <a:pt x="125057" y="470038"/>
                  </a:lnTo>
                  <a:lnTo>
                    <a:pt x="118864" y="463052"/>
                  </a:lnTo>
                  <a:lnTo>
                    <a:pt x="111353" y="457646"/>
                  </a:lnTo>
                  <a:lnTo>
                    <a:pt x="102381" y="454161"/>
                  </a:lnTo>
                  <a:lnTo>
                    <a:pt x="92255" y="452467"/>
                  </a:lnTo>
                  <a:lnTo>
                    <a:pt x="81541" y="452235"/>
                  </a:lnTo>
                  <a:lnTo>
                    <a:pt x="70636" y="453124"/>
                  </a:lnTo>
                  <a:lnTo>
                    <a:pt x="59891" y="455160"/>
                  </a:lnTo>
                  <a:lnTo>
                    <a:pt x="49684" y="458720"/>
                  </a:lnTo>
                  <a:lnTo>
                    <a:pt x="40161" y="463894"/>
                  </a:lnTo>
                  <a:lnTo>
                    <a:pt x="31446" y="470655"/>
                  </a:lnTo>
                  <a:lnTo>
                    <a:pt x="23731" y="479020"/>
                  </a:lnTo>
                  <a:lnTo>
                    <a:pt x="17025" y="488835"/>
                  </a:lnTo>
                  <a:lnTo>
                    <a:pt x="11349" y="499834"/>
                  </a:lnTo>
                  <a:lnTo>
                    <a:pt x="6827" y="511733"/>
                  </a:lnTo>
                  <a:lnTo>
                    <a:pt x="3417" y="524284"/>
                  </a:lnTo>
                  <a:lnTo>
                    <a:pt x="1109" y="537134"/>
                  </a:lnTo>
                  <a:lnTo>
                    <a:pt x="0" y="549833"/>
                  </a:lnTo>
                  <a:lnTo>
                    <a:pt x="32" y="562150"/>
                  </a:lnTo>
                  <a:lnTo>
                    <a:pt x="1017" y="574048"/>
                  </a:lnTo>
                  <a:lnTo>
                    <a:pt x="2741" y="585578"/>
                  </a:lnTo>
                  <a:lnTo>
                    <a:pt x="5019" y="596809"/>
                  </a:lnTo>
                  <a:lnTo>
                    <a:pt x="8022" y="607488"/>
                  </a:lnTo>
                  <a:lnTo>
                    <a:pt x="12247" y="617062"/>
                  </a:lnTo>
                  <a:lnTo>
                    <a:pt x="17875" y="625308"/>
                  </a:lnTo>
                  <a:lnTo>
                    <a:pt x="24942" y="631997"/>
                  </a:lnTo>
                  <a:lnTo>
                    <a:pt x="33515" y="636743"/>
                  </a:lnTo>
                  <a:lnTo>
                    <a:pt x="43461" y="639515"/>
                  </a:lnTo>
                  <a:lnTo>
                    <a:pt x="54207" y="640258"/>
                  </a:lnTo>
                  <a:lnTo>
                    <a:pt x="64872" y="638721"/>
                  </a:lnTo>
                  <a:lnTo>
                    <a:pt x="74968" y="634979"/>
                  </a:lnTo>
                  <a:lnTo>
                    <a:pt x="84540" y="629215"/>
                  </a:lnTo>
                  <a:lnTo>
                    <a:pt x="93962" y="621535"/>
                  </a:lnTo>
                  <a:lnTo>
                    <a:pt x="103477" y="612191"/>
                  </a:lnTo>
                  <a:lnTo>
                    <a:pt x="112852" y="601681"/>
                  </a:lnTo>
                  <a:lnTo>
                    <a:pt x="121475" y="590644"/>
                  </a:lnTo>
                  <a:lnTo>
                    <a:pt x="129056" y="579467"/>
                  </a:lnTo>
                  <a:lnTo>
                    <a:pt x="135623" y="567675"/>
                  </a:lnTo>
                  <a:lnTo>
                    <a:pt x="141342" y="554095"/>
                  </a:lnTo>
                  <a:lnTo>
                    <a:pt x="146410" y="538224"/>
                  </a:lnTo>
                  <a:lnTo>
                    <a:pt x="151001" y="520664"/>
                  </a:lnTo>
                  <a:lnTo>
                    <a:pt x="155253" y="502720"/>
                  </a:lnTo>
                  <a:lnTo>
                    <a:pt x="159263" y="485206"/>
                  </a:lnTo>
                  <a:lnTo>
                    <a:pt x="162941" y="468398"/>
                  </a:lnTo>
                  <a:lnTo>
                    <a:pt x="166033" y="452285"/>
                  </a:lnTo>
                  <a:lnTo>
                    <a:pt x="168448" y="436750"/>
                  </a:lnTo>
                  <a:lnTo>
                    <a:pt x="170408" y="421658"/>
                  </a:lnTo>
                  <a:lnTo>
                    <a:pt x="172339" y="406890"/>
                  </a:lnTo>
                  <a:lnTo>
                    <a:pt x="174488" y="392351"/>
                  </a:lnTo>
                  <a:lnTo>
                    <a:pt x="176763" y="377972"/>
                  </a:lnTo>
                  <a:lnTo>
                    <a:pt x="178837" y="363704"/>
                  </a:lnTo>
                  <a:lnTo>
                    <a:pt x="180529" y="349511"/>
                  </a:lnTo>
                  <a:lnTo>
                    <a:pt x="181818" y="335369"/>
                  </a:lnTo>
                  <a:lnTo>
                    <a:pt x="182757" y="321261"/>
                  </a:lnTo>
                  <a:lnTo>
                    <a:pt x="183423" y="307172"/>
                  </a:lnTo>
                  <a:lnTo>
                    <a:pt x="183887" y="292930"/>
                  </a:lnTo>
                  <a:lnTo>
                    <a:pt x="184207" y="278222"/>
                  </a:lnTo>
                  <a:lnTo>
                    <a:pt x="184424" y="262922"/>
                  </a:lnTo>
                  <a:lnTo>
                    <a:pt x="184572" y="247222"/>
                  </a:lnTo>
                  <a:lnTo>
                    <a:pt x="184671" y="231530"/>
                  </a:lnTo>
                  <a:lnTo>
                    <a:pt x="184733" y="216084"/>
                  </a:lnTo>
                  <a:lnTo>
                    <a:pt x="184605" y="200951"/>
                  </a:lnTo>
                  <a:lnTo>
                    <a:pt x="183987" y="186103"/>
                  </a:lnTo>
                  <a:lnTo>
                    <a:pt x="182759" y="171486"/>
                  </a:lnTo>
                  <a:lnTo>
                    <a:pt x="181119" y="157042"/>
                  </a:lnTo>
                  <a:lnTo>
                    <a:pt x="179480" y="142724"/>
                  </a:lnTo>
                  <a:lnTo>
                    <a:pt x="178079" y="128485"/>
                  </a:lnTo>
                  <a:lnTo>
                    <a:pt x="176817" y="113972"/>
                  </a:lnTo>
                  <a:lnTo>
                    <a:pt x="175363" y="98549"/>
                  </a:lnTo>
                  <a:lnTo>
                    <a:pt x="173533" y="81955"/>
                  </a:lnTo>
                  <a:lnTo>
                    <a:pt x="171304" y="64572"/>
                  </a:lnTo>
                  <a:lnTo>
                    <a:pt x="168729" y="47211"/>
                  </a:lnTo>
                  <a:lnTo>
                    <a:pt x="165878" y="30381"/>
                  </a:lnTo>
                  <a:lnTo>
                    <a:pt x="162634" y="15367"/>
                  </a:lnTo>
                  <a:lnTo>
                    <a:pt x="157968" y="4664"/>
                  </a:lnTo>
                  <a:lnTo>
                    <a:pt x="151879" y="0"/>
                  </a:lnTo>
                  <a:lnTo>
                    <a:pt x="146383" y="1610"/>
                  </a:lnTo>
                  <a:lnTo>
                    <a:pt x="142132" y="8573"/>
                  </a:lnTo>
                  <a:lnTo>
                    <a:pt x="138879" y="19347"/>
                  </a:lnTo>
                  <a:lnTo>
                    <a:pt x="136062" y="32215"/>
                  </a:lnTo>
                  <a:lnTo>
                    <a:pt x="133312" y="46052"/>
                  </a:lnTo>
                  <a:lnTo>
                    <a:pt x="130633" y="60760"/>
                  </a:lnTo>
                  <a:lnTo>
                    <a:pt x="128288" y="76993"/>
                  </a:lnTo>
                  <a:lnTo>
                    <a:pt x="126413" y="95023"/>
                  </a:lnTo>
                  <a:lnTo>
                    <a:pt x="125003" y="114389"/>
                  </a:lnTo>
                  <a:lnTo>
                    <a:pt x="123982" y="134169"/>
                  </a:lnTo>
                  <a:lnTo>
                    <a:pt x="123261" y="153773"/>
                  </a:lnTo>
                  <a:lnTo>
                    <a:pt x="122761" y="172819"/>
                  </a:lnTo>
                  <a:lnTo>
                    <a:pt x="122417" y="190982"/>
                  </a:lnTo>
                  <a:lnTo>
                    <a:pt x="122188" y="208194"/>
                  </a:lnTo>
                  <a:lnTo>
                    <a:pt x="122203" y="224564"/>
                  </a:lnTo>
                  <a:lnTo>
                    <a:pt x="122745" y="240266"/>
                  </a:lnTo>
                  <a:lnTo>
                    <a:pt x="123922" y="255466"/>
                  </a:lnTo>
                  <a:lnTo>
                    <a:pt x="125526" y="270306"/>
                  </a:lnTo>
                  <a:lnTo>
                    <a:pt x="127142" y="284892"/>
                  </a:lnTo>
                  <a:lnTo>
                    <a:pt x="128528" y="299301"/>
                  </a:lnTo>
                  <a:lnTo>
                    <a:pt x="129779" y="313590"/>
                  </a:lnTo>
                  <a:lnTo>
                    <a:pt x="131226" y="327797"/>
                  </a:lnTo>
                  <a:lnTo>
                    <a:pt x="133051" y="341958"/>
                  </a:lnTo>
                  <a:lnTo>
                    <a:pt x="135277" y="356417"/>
                  </a:lnTo>
                  <a:lnTo>
                    <a:pt x="137850" y="371802"/>
                  </a:lnTo>
                  <a:lnTo>
                    <a:pt x="140695" y="388367"/>
                  </a:lnTo>
                  <a:lnTo>
                    <a:pt x="143742" y="405561"/>
                  </a:lnTo>
                  <a:lnTo>
                    <a:pt x="146934" y="422262"/>
                  </a:lnTo>
                  <a:lnTo>
                    <a:pt x="150231" y="437867"/>
                  </a:lnTo>
                  <a:lnTo>
                    <a:pt x="153766" y="452444"/>
                  </a:lnTo>
                  <a:lnTo>
                    <a:pt x="157825" y="466455"/>
                  </a:lnTo>
                  <a:lnTo>
                    <a:pt x="162516" y="480240"/>
                  </a:lnTo>
                  <a:lnTo>
                    <a:pt x="167683" y="493757"/>
                  </a:lnTo>
                  <a:lnTo>
                    <a:pt x="173601" y="508181"/>
                  </a:lnTo>
                  <a:lnTo>
                    <a:pt x="181910" y="527023"/>
                  </a:lnTo>
                  <a:lnTo>
                    <a:pt x="195402" y="5562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4937865" y="1568746"/>
              <a:ext cx="219352" cy="261308"/>
            </a:xfrm>
            <a:custGeom>
              <a:avLst/>
              <a:gdLst/>
              <a:ahLst/>
              <a:cxnLst/>
              <a:rect l="0" t="0" r="0" b="0"/>
              <a:pathLst>
                <a:path w="219352" h="261308">
                  <a:moveTo>
                    <a:pt x="168455" y="0"/>
                  </a:moveTo>
                  <a:lnTo>
                    <a:pt x="156653" y="67"/>
                  </a:lnTo>
                  <a:lnTo>
                    <a:pt x="144884" y="707"/>
                  </a:lnTo>
                  <a:lnTo>
                    <a:pt x="132003" y="2008"/>
                  </a:lnTo>
                  <a:lnTo>
                    <a:pt x="118500" y="4041"/>
                  </a:lnTo>
                  <a:lnTo>
                    <a:pt x="105469" y="7005"/>
                  </a:lnTo>
                  <a:lnTo>
                    <a:pt x="93506" y="10925"/>
                  </a:lnTo>
                  <a:lnTo>
                    <a:pt x="82707" y="15674"/>
                  </a:lnTo>
                  <a:lnTo>
                    <a:pt x="72924" y="21078"/>
                  </a:lnTo>
                  <a:lnTo>
                    <a:pt x="63947" y="26974"/>
                  </a:lnTo>
                  <a:lnTo>
                    <a:pt x="55732" y="33389"/>
                  </a:lnTo>
                  <a:lnTo>
                    <a:pt x="48419" y="40526"/>
                  </a:lnTo>
                  <a:lnTo>
                    <a:pt x="42029" y="48434"/>
                  </a:lnTo>
                  <a:lnTo>
                    <a:pt x="37091" y="56863"/>
                  </a:lnTo>
                  <a:lnTo>
                    <a:pt x="34667" y="65367"/>
                  </a:lnTo>
                  <a:lnTo>
                    <a:pt x="35125" y="73675"/>
                  </a:lnTo>
                  <a:lnTo>
                    <a:pt x="38366" y="81540"/>
                  </a:lnTo>
                  <a:lnTo>
                    <a:pt x="44197" y="88670"/>
                  </a:lnTo>
                  <a:lnTo>
                    <a:pt x="52226" y="94981"/>
                  </a:lnTo>
                  <a:lnTo>
                    <a:pt x="61816" y="100557"/>
                  </a:lnTo>
                  <a:lnTo>
                    <a:pt x="72221" y="105545"/>
                  </a:lnTo>
                  <a:lnTo>
                    <a:pt x="82953" y="110089"/>
                  </a:lnTo>
                  <a:lnTo>
                    <a:pt x="93934" y="114313"/>
                  </a:lnTo>
                  <a:lnTo>
                    <a:pt x="105371" y="118311"/>
                  </a:lnTo>
                  <a:lnTo>
                    <a:pt x="117359" y="122152"/>
                  </a:lnTo>
                  <a:lnTo>
                    <a:pt x="129698" y="125885"/>
                  </a:lnTo>
                  <a:lnTo>
                    <a:pt x="141990" y="129546"/>
                  </a:lnTo>
                  <a:lnTo>
                    <a:pt x="153997" y="133161"/>
                  </a:lnTo>
                  <a:lnTo>
                    <a:pt x="165502" y="136911"/>
                  </a:lnTo>
                  <a:lnTo>
                    <a:pt x="176229" y="141114"/>
                  </a:lnTo>
                  <a:lnTo>
                    <a:pt x="186103" y="145912"/>
                  </a:lnTo>
                  <a:lnTo>
                    <a:pt x="195056" y="151440"/>
                  </a:lnTo>
                  <a:lnTo>
                    <a:pt x="202931" y="157908"/>
                  </a:lnTo>
                  <a:lnTo>
                    <a:pt x="209736" y="165335"/>
                  </a:lnTo>
                  <a:lnTo>
                    <a:pt x="215138" y="173595"/>
                  </a:lnTo>
                  <a:lnTo>
                    <a:pt x="218412" y="182509"/>
                  </a:lnTo>
                  <a:lnTo>
                    <a:pt x="219351" y="191907"/>
                  </a:lnTo>
                  <a:lnTo>
                    <a:pt x="218203" y="201487"/>
                  </a:lnTo>
                  <a:lnTo>
                    <a:pt x="215381" y="210838"/>
                  </a:lnTo>
                  <a:lnTo>
                    <a:pt x="211296" y="219750"/>
                  </a:lnTo>
                  <a:lnTo>
                    <a:pt x="206133" y="228038"/>
                  </a:lnTo>
                  <a:lnTo>
                    <a:pt x="199852" y="235458"/>
                  </a:lnTo>
                  <a:lnTo>
                    <a:pt x="192512" y="241964"/>
                  </a:lnTo>
                  <a:lnTo>
                    <a:pt x="183958" y="247503"/>
                  </a:lnTo>
                  <a:lnTo>
                    <a:pt x="173773" y="251932"/>
                  </a:lnTo>
                  <a:lnTo>
                    <a:pt x="161884" y="255285"/>
                  </a:lnTo>
                  <a:lnTo>
                    <a:pt x="148661" y="257724"/>
                  </a:lnTo>
                  <a:lnTo>
                    <a:pt x="134721" y="259453"/>
                  </a:lnTo>
                  <a:lnTo>
                    <a:pt x="120496" y="260652"/>
                  </a:lnTo>
                  <a:lnTo>
                    <a:pt x="106200" y="261307"/>
                  </a:lnTo>
                  <a:lnTo>
                    <a:pt x="91922" y="261222"/>
                  </a:lnTo>
                  <a:lnTo>
                    <a:pt x="77701" y="260351"/>
                  </a:lnTo>
                  <a:lnTo>
                    <a:pt x="63757" y="258746"/>
                  </a:lnTo>
                  <a:lnTo>
                    <a:pt x="48933" y="256220"/>
                  </a:lnTo>
                  <a:lnTo>
                    <a:pt x="29693" y="251431"/>
                  </a:lnTo>
                  <a:lnTo>
                    <a:pt x="0" y="2421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5559262" y="1189720"/>
              <a:ext cx="375877" cy="696045"/>
            </a:xfrm>
            <a:custGeom>
              <a:avLst/>
              <a:gdLst/>
              <a:ahLst/>
              <a:cxnLst/>
              <a:rect l="0" t="0" r="0" b="0"/>
              <a:pathLst>
                <a:path w="375877" h="696045">
                  <a:moveTo>
                    <a:pt x="52427" y="21057"/>
                  </a:moveTo>
                  <a:lnTo>
                    <a:pt x="46559" y="29925"/>
                  </a:lnTo>
                  <a:lnTo>
                    <a:pt x="40995" y="38912"/>
                  </a:lnTo>
                  <a:lnTo>
                    <a:pt x="35200" y="48921"/>
                  </a:lnTo>
                  <a:lnTo>
                    <a:pt x="29293" y="60420"/>
                  </a:lnTo>
                  <a:lnTo>
                    <a:pt x="23611" y="74176"/>
                  </a:lnTo>
                  <a:lnTo>
                    <a:pt x="18341" y="90381"/>
                  </a:lnTo>
                  <a:lnTo>
                    <a:pt x="13663" y="108277"/>
                  </a:lnTo>
                  <a:lnTo>
                    <a:pt x="9825" y="126502"/>
                  </a:lnTo>
                  <a:lnTo>
                    <a:pt x="6877" y="144232"/>
                  </a:lnTo>
                  <a:lnTo>
                    <a:pt x="4711" y="161199"/>
                  </a:lnTo>
                  <a:lnTo>
                    <a:pt x="3167" y="177425"/>
                  </a:lnTo>
                  <a:lnTo>
                    <a:pt x="2088" y="193038"/>
                  </a:lnTo>
                  <a:lnTo>
                    <a:pt x="1344" y="208185"/>
                  </a:lnTo>
                  <a:lnTo>
                    <a:pt x="835" y="222990"/>
                  </a:lnTo>
                  <a:lnTo>
                    <a:pt x="491" y="237558"/>
                  </a:lnTo>
                  <a:lnTo>
                    <a:pt x="259" y="252126"/>
                  </a:lnTo>
                  <a:lnTo>
                    <a:pt x="102" y="267054"/>
                  </a:lnTo>
                  <a:lnTo>
                    <a:pt x="0" y="282504"/>
                  </a:lnTo>
                  <a:lnTo>
                    <a:pt x="103" y="298304"/>
                  </a:lnTo>
                  <a:lnTo>
                    <a:pt x="704" y="314063"/>
                  </a:lnTo>
                  <a:lnTo>
                    <a:pt x="1926" y="329558"/>
                  </a:lnTo>
                  <a:lnTo>
                    <a:pt x="3731" y="344894"/>
                  </a:lnTo>
                  <a:lnTo>
                    <a:pt x="6013" y="360410"/>
                  </a:lnTo>
                  <a:lnTo>
                    <a:pt x="8655" y="376290"/>
                  </a:lnTo>
                  <a:lnTo>
                    <a:pt x="11394" y="392395"/>
                  </a:lnTo>
                  <a:lnTo>
                    <a:pt x="13847" y="408367"/>
                  </a:lnTo>
                  <a:lnTo>
                    <a:pt x="15830" y="424004"/>
                  </a:lnTo>
                  <a:lnTo>
                    <a:pt x="17498" y="439267"/>
                  </a:lnTo>
                  <a:lnTo>
                    <a:pt x="19233" y="454203"/>
                  </a:lnTo>
                  <a:lnTo>
                    <a:pt x="21259" y="468879"/>
                  </a:lnTo>
                  <a:lnTo>
                    <a:pt x="23791" y="483362"/>
                  </a:lnTo>
                  <a:lnTo>
                    <a:pt x="27103" y="497707"/>
                  </a:lnTo>
                  <a:lnTo>
                    <a:pt x="31257" y="511954"/>
                  </a:lnTo>
                  <a:lnTo>
                    <a:pt x="35998" y="526134"/>
                  </a:lnTo>
                  <a:lnTo>
                    <a:pt x="40865" y="540268"/>
                  </a:lnTo>
                  <a:lnTo>
                    <a:pt x="45583" y="554365"/>
                  </a:lnTo>
                  <a:lnTo>
                    <a:pt x="50223" y="568274"/>
                  </a:lnTo>
                  <a:lnTo>
                    <a:pt x="55098" y="581693"/>
                  </a:lnTo>
                  <a:lnTo>
                    <a:pt x="60382" y="594501"/>
                  </a:lnTo>
                  <a:lnTo>
                    <a:pt x="66253" y="606900"/>
                  </a:lnTo>
                  <a:lnTo>
                    <a:pt x="72960" y="619298"/>
                  </a:lnTo>
                  <a:lnTo>
                    <a:pt x="80556" y="631930"/>
                  </a:lnTo>
                  <a:lnTo>
                    <a:pt x="89099" y="644533"/>
                  </a:lnTo>
                  <a:lnTo>
                    <a:pt x="98737" y="656469"/>
                  </a:lnTo>
                  <a:lnTo>
                    <a:pt x="109448" y="667415"/>
                  </a:lnTo>
                  <a:lnTo>
                    <a:pt x="121234" y="677053"/>
                  </a:lnTo>
                  <a:lnTo>
                    <a:pt x="134201" y="684922"/>
                  </a:lnTo>
                  <a:lnTo>
                    <a:pt x="148286" y="690938"/>
                  </a:lnTo>
                  <a:lnTo>
                    <a:pt x="162981" y="694840"/>
                  </a:lnTo>
                  <a:lnTo>
                    <a:pt x="177458" y="696044"/>
                  </a:lnTo>
                  <a:lnTo>
                    <a:pt x="191261" y="694487"/>
                  </a:lnTo>
                  <a:lnTo>
                    <a:pt x="204136" y="690699"/>
                  </a:lnTo>
                  <a:lnTo>
                    <a:pt x="215865" y="685492"/>
                  </a:lnTo>
                  <a:lnTo>
                    <a:pt x="226451" y="679475"/>
                  </a:lnTo>
                  <a:lnTo>
                    <a:pt x="235900" y="672846"/>
                  </a:lnTo>
                  <a:lnTo>
                    <a:pt x="244117" y="665499"/>
                  </a:lnTo>
                  <a:lnTo>
                    <a:pt x="251173" y="657414"/>
                  </a:lnTo>
                  <a:lnTo>
                    <a:pt x="257423" y="648680"/>
                  </a:lnTo>
                  <a:lnTo>
                    <a:pt x="263397" y="639432"/>
                  </a:lnTo>
                  <a:lnTo>
                    <a:pt x="269417" y="629798"/>
                  </a:lnTo>
                  <a:lnTo>
                    <a:pt x="275445" y="619887"/>
                  </a:lnTo>
                  <a:lnTo>
                    <a:pt x="281193" y="609780"/>
                  </a:lnTo>
                  <a:lnTo>
                    <a:pt x="286505" y="599533"/>
                  </a:lnTo>
                  <a:lnTo>
                    <a:pt x="291377" y="589025"/>
                  </a:lnTo>
                  <a:lnTo>
                    <a:pt x="295875" y="577978"/>
                  </a:lnTo>
                  <a:lnTo>
                    <a:pt x="300090" y="566284"/>
                  </a:lnTo>
                  <a:lnTo>
                    <a:pt x="304258" y="553988"/>
                  </a:lnTo>
                  <a:lnTo>
                    <a:pt x="308750" y="541202"/>
                  </a:lnTo>
                  <a:lnTo>
                    <a:pt x="313735" y="528044"/>
                  </a:lnTo>
                  <a:lnTo>
                    <a:pt x="319052" y="514614"/>
                  </a:lnTo>
                  <a:lnTo>
                    <a:pt x="324312" y="500993"/>
                  </a:lnTo>
                  <a:lnTo>
                    <a:pt x="329294" y="487238"/>
                  </a:lnTo>
                  <a:lnTo>
                    <a:pt x="333944" y="473392"/>
                  </a:lnTo>
                  <a:lnTo>
                    <a:pt x="338293" y="459483"/>
                  </a:lnTo>
                  <a:lnTo>
                    <a:pt x="342401" y="445531"/>
                  </a:lnTo>
                  <a:lnTo>
                    <a:pt x="346330" y="431551"/>
                  </a:lnTo>
                  <a:lnTo>
                    <a:pt x="350128" y="417552"/>
                  </a:lnTo>
                  <a:lnTo>
                    <a:pt x="353830" y="403540"/>
                  </a:lnTo>
                  <a:lnTo>
                    <a:pt x="357301" y="389519"/>
                  </a:lnTo>
                  <a:lnTo>
                    <a:pt x="360253" y="375493"/>
                  </a:lnTo>
                  <a:lnTo>
                    <a:pt x="362575" y="361463"/>
                  </a:lnTo>
                  <a:lnTo>
                    <a:pt x="364472" y="347430"/>
                  </a:lnTo>
                  <a:lnTo>
                    <a:pt x="366361" y="333395"/>
                  </a:lnTo>
                  <a:lnTo>
                    <a:pt x="368481" y="319360"/>
                  </a:lnTo>
                  <a:lnTo>
                    <a:pt x="370738" y="305323"/>
                  </a:lnTo>
                  <a:lnTo>
                    <a:pt x="372799" y="291286"/>
                  </a:lnTo>
                  <a:lnTo>
                    <a:pt x="374478" y="277244"/>
                  </a:lnTo>
                  <a:lnTo>
                    <a:pt x="375588" y="263034"/>
                  </a:lnTo>
                  <a:lnTo>
                    <a:pt x="375876" y="248348"/>
                  </a:lnTo>
                  <a:lnTo>
                    <a:pt x="375291" y="233048"/>
                  </a:lnTo>
                  <a:lnTo>
                    <a:pt x="374101" y="216839"/>
                  </a:lnTo>
                  <a:lnTo>
                    <a:pt x="372770" y="199208"/>
                  </a:lnTo>
                  <a:lnTo>
                    <a:pt x="371580" y="180025"/>
                  </a:lnTo>
                  <a:lnTo>
                    <a:pt x="370462" y="160109"/>
                  </a:lnTo>
                  <a:lnTo>
                    <a:pt x="369105" y="140967"/>
                  </a:lnTo>
                  <a:lnTo>
                    <a:pt x="367340" y="123396"/>
                  </a:lnTo>
                  <a:lnTo>
                    <a:pt x="365154" y="107500"/>
                  </a:lnTo>
                  <a:lnTo>
                    <a:pt x="362608" y="93055"/>
                  </a:lnTo>
                  <a:lnTo>
                    <a:pt x="359776" y="79748"/>
                  </a:lnTo>
                  <a:lnTo>
                    <a:pt x="356569" y="67284"/>
                  </a:lnTo>
                  <a:lnTo>
                    <a:pt x="352737" y="55424"/>
                  </a:lnTo>
                  <a:lnTo>
                    <a:pt x="348206" y="44001"/>
                  </a:lnTo>
                  <a:lnTo>
                    <a:pt x="343346" y="33339"/>
                  </a:lnTo>
                  <a:lnTo>
                    <a:pt x="338413" y="23181"/>
                  </a:lnTo>
                  <a:lnTo>
                    <a:pt x="332971" y="12634"/>
                  </a:lnTo>
                  <a:lnTo>
                    <a:pt x="326168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6022300" y="1468887"/>
              <a:ext cx="248039" cy="359210"/>
            </a:xfrm>
            <a:custGeom>
              <a:avLst/>
              <a:gdLst/>
              <a:ahLst/>
              <a:cxnLst/>
              <a:rect l="0" t="0" r="0" b="0"/>
              <a:pathLst>
                <a:path w="248039" h="359210">
                  <a:moveTo>
                    <a:pt x="168456" y="15631"/>
                  </a:moveTo>
                  <a:lnTo>
                    <a:pt x="162455" y="9897"/>
                  </a:lnTo>
                  <a:lnTo>
                    <a:pt x="155610" y="5613"/>
                  </a:lnTo>
                  <a:lnTo>
                    <a:pt x="147222" y="2416"/>
                  </a:lnTo>
                  <a:lnTo>
                    <a:pt x="137595" y="401"/>
                  </a:lnTo>
                  <a:lnTo>
                    <a:pt x="127280" y="0"/>
                  </a:lnTo>
                  <a:lnTo>
                    <a:pt x="116672" y="1312"/>
                  </a:lnTo>
                  <a:lnTo>
                    <a:pt x="105974" y="4134"/>
                  </a:lnTo>
                  <a:lnTo>
                    <a:pt x="95275" y="8159"/>
                  </a:lnTo>
                  <a:lnTo>
                    <a:pt x="84607" y="13084"/>
                  </a:lnTo>
                  <a:lnTo>
                    <a:pt x="74141" y="18659"/>
                  </a:lnTo>
                  <a:lnTo>
                    <a:pt x="64180" y="24692"/>
                  </a:lnTo>
                  <a:lnTo>
                    <a:pt x="54852" y="31050"/>
                  </a:lnTo>
                  <a:lnTo>
                    <a:pt x="46281" y="37963"/>
                  </a:lnTo>
                  <a:lnTo>
                    <a:pt x="38670" y="45975"/>
                  </a:lnTo>
                  <a:lnTo>
                    <a:pt x="32045" y="55291"/>
                  </a:lnTo>
                  <a:lnTo>
                    <a:pt x="26767" y="65652"/>
                  </a:lnTo>
                  <a:lnTo>
                    <a:pt x="23575" y="76524"/>
                  </a:lnTo>
                  <a:lnTo>
                    <a:pt x="22700" y="87532"/>
                  </a:lnTo>
                  <a:lnTo>
                    <a:pt x="24232" y="98175"/>
                  </a:lnTo>
                  <a:lnTo>
                    <a:pt x="28376" y="107783"/>
                  </a:lnTo>
                  <a:lnTo>
                    <a:pt x="34975" y="116089"/>
                  </a:lnTo>
                  <a:lnTo>
                    <a:pt x="43454" y="123173"/>
                  </a:lnTo>
                  <a:lnTo>
                    <a:pt x="53040" y="129255"/>
                  </a:lnTo>
                  <a:lnTo>
                    <a:pt x="63190" y="134572"/>
                  </a:lnTo>
                  <a:lnTo>
                    <a:pt x="73933" y="139334"/>
                  </a:lnTo>
                  <a:lnTo>
                    <a:pt x="85735" y="143701"/>
                  </a:lnTo>
                  <a:lnTo>
                    <a:pt x="98778" y="147793"/>
                  </a:lnTo>
                  <a:lnTo>
                    <a:pt x="112639" y="151697"/>
                  </a:lnTo>
                  <a:lnTo>
                    <a:pt x="126490" y="155472"/>
                  </a:lnTo>
                  <a:lnTo>
                    <a:pt x="139845" y="159164"/>
                  </a:lnTo>
                  <a:lnTo>
                    <a:pt x="152575" y="162966"/>
                  </a:lnTo>
                  <a:lnTo>
                    <a:pt x="164731" y="167204"/>
                  </a:lnTo>
                  <a:lnTo>
                    <a:pt x="176420" y="172020"/>
                  </a:lnTo>
                  <a:lnTo>
                    <a:pt x="187591" y="177391"/>
                  </a:lnTo>
                  <a:lnTo>
                    <a:pt x="198034" y="183221"/>
                  </a:lnTo>
                  <a:lnTo>
                    <a:pt x="207689" y="189407"/>
                  </a:lnTo>
                  <a:lnTo>
                    <a:pt x="216481" y="196018"/>
                  </a:lnTo>
                  <a:lnTo>
                    <a:pt x="224241" y="203288"/>
                  </a:lnTo>
                  <a:lnTo>
                    <a:pt x="230974" y="211294"/>
                  </a:lnTo>
                  <a:lnTo>
                    <a:pt x="236666" y="220128"/>
                  </a:lnTo>
                  <a:lnTo>
                    <a:pt x="241199" y="229968"/>
                  </a:lnTo>
                  <a:lnTo>
                    <a:pt x="244615" y="240809"/>
                  </a:lnTo>
                  <a:lnTo>
                    <a:pt x="246928" y="252344"/>
                  </a:lnTo>
                  <a:lnTo>
                    <a:pt x="248038" y="264078"/>
                  </a:lnTo>
                  <a:lnTo>
                    <a:pt x="248000" y="275705"/>
                  </a:lnTo>
                  <a:lnTo>
                    <a:pt x="246670" y="286950"/>
                  </a:lnTo>
                  <a:lnTo>
                    <a:pt x="243649" y="297502"/>
                  </a:lnTo>
                  <a:lnTo>
                    <a:pt x="238870" y="307259"/>
                  </a:lnTo>
                  <a:lnTo>
                    <a:pt x="232390" y="316132"/>
                  </a:lnTo>
                  <a:lnTo>
                    <a:pt x="224221" y="323954"/>
                  </a:lnTo>
                  <a:lnTo>
                    <a:pt x="214539" y="330737"/>
                  </a:lnTo>
                  <a:lnTo>
                    <a:pt x="203633" y="336633"/>
                  </a:lnTo>
                  <a:lnTo>
                    <a:pt x="191796" y="341836"/>
                  </a:lnTo>
                  <a:lnTo>
                    <a:pt x="179283" y="346521"/>
                  </a:lnTo>
                  <a:lnTo>
                    <a:pt x="166288" y="350669"/>
                  </a:lnTo>
                  <a:lnTo>
                    <a:pt x="152959" y="354084"/>
                  </a:lnTo>
                  <a:lnTo>
                    <a:pt x="139401" y="356710"/>
                  </a:lnTo>
                  <a:lnTo>
                    <a:pt x="125686" y="358474"/>
                  </a:lnTo>
                  <a:lnTo>
                    <a:pt x="111865" y="359209"/>
                  </a:lnTo>
                  <a:lnTo>
                    <a:pt x="97973" y="358928"/>
                  </a:lnTo>
                  <a:lnTo>
                    <a:pt x="84032" y="357943"/>
                  </a:lnTo>
                  <a:lnTo>
                    <a:pt x="70060" y="356751"/>
                  </a:lnTo>
                  <a:lnTo>
                    <a:pt x="56083" y="355658"/>
                  </a:lnTo>
                  <a:lnTo>
                    <a:pt x="42717" y="354772"/>
                  </a:lnTo>
                  <a:lnTo>
                    <a:pt x="29840" y="354008"/>
                  </a:lnTo>
                  <a:lnTo>
                    <a:pt x="16321" y="353303"/>
                  </a:lnTo>
                  <a:lnTo>
                    <a:pt x="0" y="35254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6243398" y="1524722"/>
              <a:ext cx="242157" cy="291672"/>
            </a:xfrm>
            <a:custGeom>
              <a:avLst/>
              <a:gdLst/>
              <a:ahLst/>
              <a:cxnLst/>
              <a:rect l="0" t="0" r="0" b="0"/>
              <a:pathLst>
                <a:path w="242157" h="291672">
                  <a:moveTo>
                    <a:pt x="0" y="138780"/>
                  </a:moveTo>
                  <a:lnTo>
                    <a:pt x="11735" y="135913"/>
                  </a:lnTo>
                  <a:lnTo>
                    <a:pt x="22864" y="133771"/>
                  </a:lnTo>
                  <a:lnTo>
                    <a:pt x="34458" y="132164"/>
                  </a:lnTo>
                  <a:lnTo>
                    <a:pt x="46447" y="130810"/>
                  </a:lnTo>
                  <a:lnTo>
                    <a:pt x="58458" y="129313"/>
                  </a:lnTo>
                  <a:lnTo>
                    <a:pt x="70266" y="127467"/>
                  </a:lnTo>
                  <a:lnTo>
                    <a:pt x="81965" y="125400"/>
                  </a:lnTo>
                  <a:lnTo>
                    <a:pt x="93882" y="123468"/>
                  </a:lnTo>
                  <a:lnTo>
                    <a:pt x="106189" y="121867"/>
                  </a:lnTo>
                  <a:lnTo>
                    <a:pt x="118743" y="120471"/>
                  </a:lnTo>
                  <a:lnTo>
                    <a:pt x="131176" y="118926"/>
                  </a:lnTo>
                  <a:lnTo>
                    <a:pt x="143284" y="117036"/>
                  </a:lnTo>
                  <a:lnTo>
                    <a:pt x="155025" y="114766"/>
                  </a:lnTo>
                  <a:lnTo>
                    <a:pt x="166442" y="112163"/>
                  </a:lnTo>
                  <a:lnTo>
                    <a:pt x="177598" y="109289"/>
                  </a:lnTo>
                  <a:lnTo>
                    <a:pt x="188395" y="105883"/>
                  </a:lnTo>
                  <a:lnTo>
                    <a:pt x="198579" y="101387"/>
                  </a:lnTo>
                  <a:lnTo>
                    <a:pt x="208048" y="95582"/>
                  </a:lnTo>
                  <a:lnTo>
                    <a:pt x="216373" y="88564"/>
                  </a:lnTo>
                  <a:lnTo>
                    <a:pt x="222755" y="80558"/>
                  </a:lnTo>
                  <a:lnTo>
                    <a:pt x="226927" y="71797"/>
                  </a:lnTo>
                  <a:lnTo>
                    <a:pt x="228931" y="62322"/>
                  </a:lnTo>
                  <a:lnTo>
                    <a:pt x="228846" y="51984"/>
                  </a:lnTo>
                  <a:lnTo>
                    <a:pt x="226929" y="40791"/>
                  </a:lnTo>
                  <a:lnTo>
                    <a:pt x="223222" y="29514"/>
                  </a:lnTo>
                  <a:lnTo>
                    <a:pt x="217468" y="19542"/>
                  </a:lnTo>
                  <a:lnTo>
                    <a:pt x="209717" y="11549"/>
                  </a:lnTo>
                  <a:lnTo>
                    <a:pt x="200430" y="5694"/>
                  </a:lnTo>
                  <a:lnTo>
                    <a:pt x="190288" y="1974"/>
                  </a:lnTo>
                  <a:lnTo>
                    <a:pt x="179765" y="145"/>
                  </a:lnTo>
                  <a:lnTo>
                    <a:pt x="169109" y="0"/>
                  </a:lnTo>
                  <a:lnTo>
                    <a:pt x="158428" y="1474"/>
                  </a:lnTo>
                  <a:lnTo>
                    <a:pt x="147770" y="4386"/>
                  </a:lnTo>
                  <a:lnTo>
                    <a:pt x="137308" y="8624"/>
                  </a:lnTo>
                  <a:lnTo>
                    <a:pt x="127349" y="14217"/>
                  </a:lnTo>
                  <a:lnTo>
                    <a:pt x="118022" y="21057"/>
                  </a:lnTo>
                  <a:lnTo>
                    <a:pt x="109452" y="29091"/>
                  </a:lnTo>
                  <a:lnTo>
                    <a:pt x="101841" y="38387"/>
                  </a:lnTo>
                  <a:lnTo>
                    <a:pt x="95203" y="48867"/>
                  </a:lnTo>
                  <a:lnTo>
                    <a:pt x="89406" y="60499"/>
                  </a:lnTo>
                  <a:lnTo>
                    <a:pt x="84270" y="73363"/>
                  </a:lnTo>
                  <a:lnTo>
                    <a:pt x="79635" y="87388"/>
                  </a:lnTo>
                  <a:lnTo>
                    <a:pt x="75689" y="102382"/>
                  </a:lnTo>
                  <a:lnTo>
                    <a:pt x="72943" y="118125"/>
                  </a:lnTo>
                  <a:lnTo>
                    <a:pt x="71583" y="134409"/>
                  </a:lnTo>
                  <a:lnTo>
                    <a:pt x="71654" y="150750"/>
                  </a:lnTo>
                  <a:lnTo>
                    <a:pt x="73221" y="166414"/>
                  </a:lnTo>
                  <a:lnTo>
                    <a:pt x="76167" y="181053"/>
                  </a:lnTo>
                  <a:lnTo>
                    <a:pt x="80247" y="194509"/>
                  </a:lnTo>
                  <a:lnTo>
                    <a:pt x="85192" y="206635"/>
                  </a:lnTo>
                  <a:lnTo>
                    <a:pt x="90780" y="217501"/>
                  </a:lnTo>
                  <a:lnTo>
                    <a:pt x="96986" y="227478"/>
                  </a:lnTo>
                  <a:lnTo>
                    <a:pt x="103982" y="237115"/>
                  </a:lnTo>
                  <a:lnTo>
                    <a:pt x="111801" y="246746"/>
                  </a:lnTo>
                  <a:lnTo>
                    <a:pt x="120340" y="256184"/>
                  </a:lnTo>
                  <a:lnTo>
                    <a:pt x="129449" y="264843"/>
                  </a:lnTo>
                  <a:lnTo>
                    <a:pt x="138996" y="272440"/>
                  </a:lnTo>
                  <a:lnTo>
                    <a:pt x="149187" y="278846"/>
                  </a:lnTo>
                  <a:lnTo>
                    <a:pt x="160545" y="283924"/>
                  </a:lnTo>
                  <a:lnTo>
                    <a:pt x="173245" y="287739"/>
                  </a:lnTo>
                  <a:lnTo>
                    <a:pt x="186601" y="290311"/>
                  </a:lnTo>
                  <a:lnTo>
                    <a:pt x="200664" y="291671"/>
                  </a:lnTo>
                  <a:lnTo>
                    <a:pt x="217787" y="290822"/>
                  </a:lnTo>
                  <a:lnTo>
                    <a:pt x="242156" y="28617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6570904" y="1173477"/>
              <a:ext cx="209285" cy="697607"/>
            </a:xfrm>
            <a:custGeom>
              <a:avLst/>
              <a:gdLst/>
              <a:ahLst/>
              <a:cxnLst/>
              <a:rect l="0" t="0" r="0" b="0"/>
              <a:pathLst>
                <a:path w="209285" h="697607">
                  <a:moveTo>
                    <a:pt x="135749" y="574253"/>
                  </a:moveTo>
                  <a:lnTo>
                    <a:pt x="135749" y="562518"/>
                  </a:lnTo>
                  <a:lnTo>
                    <a:pt x="135749" y="551389"/>
                  </a:lnTo>
                  <a:lnTo>
                    <a:pt x="135740" y="539800"/>
                  </a:lnTo>
                  <a:lnTo>
                    <a:pt x="135394" y="527984"/>
                  </a:lnTo>
                  <a:lnTo>
                    <a:pt x="134097" y="516621"/>
                  </a:lnTo>
                  <a:lnTo>
                    <a:pt x="131592" y="506071"/>
                  </a:lnTo>
                  <a:lnTo>
                    <a:pt x="127941" y="496370"/>
                  </a:lnTo>
                  <a:lnTo>
                    <a:pt x="123347" y="487398"/>
                  </a:lnTo>
                  <a:lnTo>
                    <a:pt x="118030" y="479000"/>
                  </a:lnTo>
                  <a:lnTo>
                    <a:pt x="112020" y="471190"/>
                  </a:lnTo>
                  <a:lnTo>
                    <a:pt x="105163" y="464157"/>
                  </a:lnTo>
                  <a:lnTo>
                    <a:pt x="97447" y="457954"/>
                  </a:lnTo>
                  <a:lnTo>
                    <a:pt x="89147" y="452973"/>
                  </a:lnTo>
                  <a:lnTo>
                    <a:pt x="80731" y="449990"/>
                  </a:lnTo>
                  <a:lnTo>
                    <a:pt x="72478" y="449248"/>
                  </a:lnTo>
                  <a:lnTo>
                    <a:pt x="64479" y="450531"/>
                  </a:lnTo>
                  <a:lnTo>
                    <a:pt x="56727" y="453443"/>
                  </a:lnTo>
                  <a:lnTo>
                    <a:pt x="49181" y="457594"/>
                  </a:lnTo>
                  <a:lnTo>
                    <a:pt x="41791" y="462971"/>
                  </a:lnTo>
                  <a:lnTo>
                    <a:pt x="34515" y="469928"/>
                  </a:lnTo>
                  <a:lnTo>
                    <a:pt x="27328" y="478535"/>
                  </a:lnTo>
                  <a:lnTo>
                    <a:pt x="20536" y="488754"/>
                  </a:lnTo>
                  <a:lnTo>
                    <a:pt x="14733" y="500595"/>
                  </a:lnTo>
                  <a:lnTo>
                    <a:pt x="10166" y="513892"/>
                  </a:lnTo>
                  <a:lnTo>
                    <a:pt x="6761" y="528212"/>
                  </a:lnTo>
                  <a:lnTo>
                    <a:pt x="4310" y="542962"/>
                  </a:lnTo>
                  <a:lnTo>
                    <a:pt x="2587" y="557767"/>
                  </a:lnTo>
                  <a:lnTo>
                    <a:pt x="1394" y="572469"/>
                  </a:lnTo>
                  <a:lnTo>
                    <a:pt x="576" y="587026"/>
                  </a:lnTo>
                  <a:lnTo>
                    <a:pt x="30" y="601444"/>
                  </a:lnTo>
                  <a:lnTo>
                    <a:pt x="0" y="615584"/>
                  </a:lnTo>
                  <a:lnTo>
                    <a:pt x="1042" y="629167"/>
                  </a:lnTo>
                  <a:lnTo>
                    <a:pt x="3379" y="642080"/>
                  </a:lnTo>
                  <a:lnTo>
                    <a:pt x="6916" y="654211"/>
                  </a:lnTo>
                  <a:lnTo>
                    <a:pt x="11433" y="665365"/>
                  </a:lnTo>
                  <a:lnTo>
                    <a:pt x="16703" y="675522"/>
                  </a:lnTo>
                  <a:lnTo>
                    <a:pt x="22852" y="684326"/>
                  </a:lnTo>
                  <a:lnTo>
                    <a:pt x="30334" y="691037"/>
                  </a:lnTo>
                  <a:lnTo>
                    <a:pt x="39285" y="695433"/>
                  </a:lnTo>
                  <a:lnTo>
                    <a:pt x="49227" y="697589"/>
                  </a:lnTo>
                  <a:lnTo>
                    <a:pt x="59285" y="697606"/>
                  </a:lnTo>
                  <a:lnTo>
                    <a:pt x="68931" y="695763"/>
                  </a:lnTo>
                  <a:lnTo>
                    <a:pt x="77848" y="692274"/>
                  </a:lnTo>
                  <a:lnTo>
                    <a:pt x="85757" y="687199"/>
                  </a:lnTo>
                  <a:lnTo>
                    <a:pt x="92631" y="680713"/>
                  </a:lnTo>
                  <a:lnTo>
                    <a:pt x="98773" y="672919"/>
                  </a:lnTo>
                  <a:lnTo>
                    <a:pt x="104680" y="663787"/>
                  </a:lnTo>
                  <a:lnTo>
                    <a:pt x="110662" y="653424"/>
                  </a:lnTo>
                  <a:lnTo>
                    <a:pt x="116837" y="642212"/>
                  </a:lnTo>
                  <a:lnTo>
                    <a:pt x="123216" y="630694"/>
                  </a:lnTo>
                  <a:lnTo>
                    <a:pt x="129766" y="619208"/>
                  </a:lnTo>
                  <a:lnTo>
                    <a:pt x="136285" y="607887"/>
                  </a:lnTo>
                  <a:lnTo>
                    <a:pt x="142427" y="596752"/>
                  </a:lnTo>
                  <a:lnTo>
                    <a:pt x="148035" y="585763"/>
                  </a:lnTo>
                  <a:lnTo>
                    <a:pt x="153122" y="574228"/>
                  </a:lnTo>
                  <a:lnTo>
                    <a:pt x="157771" y="560887"/>
                  </a:lnTo>
                  <a:lnTo>
                    <a:pt x="162086" y="545209"/>
                  </a:lnTo>
                  <a:lnTo>
                    <a:pt x="166153" y="527794"/>
                  </a:lnTo>
                  <a:lnTo>
                    <a:pt x="170046" y="509955"/>
                  </a:lnTo>
                  <a:lnTo>
                    <a:pt x="173812" y="492515"/>
                  </a:lnTo>
                  <a:lnTo>
                    <a:pt x="177325" y="475758"/>
                  </a:lnTo>
                  <a:lnTo>
                    <a:pt x="180304" y="459680"/>
                  </a:lnTo>
                  <a:lnTo>
                    <a:pt x="182645" y="444169"/>
                  </a:lnTo>
                  <a:lnTo>
                    <a:pt x="184556" y="429093"/>
                  </a:lnTo>
                  <a:lnTo>
                    <a:pt x="186454" y="414336"/>
                  </a:lnTo>
                  <a:lnTo>
                    <a:pt x="188584" y="399804"/>
                  </a:lnTo>
                  <a:lnTo>
                    <a:pt x="191017" y="385431"/>
                  </a:lnTo>
                  <a:lnTo>
                    <a:pt x="193729" y="371166"/>
                  </a:lnTo>
                  <a:lnTo>
                    <a:pt x="196663" y="356970"/>
                  </a:lnTo>
                  <a:lnTo>
                    <a:pt x="199600" y="342657"/>
                  </a:lnTo>
                  <a:lnTo>
                    <a:pt x="202184" y="327901"/>
                  </a:lnTo>
                  <a:lnTo>
                    <a:pt x="204252" y="312569"/>
                  </a:lnTo>
                  <a:lnTo>
                    <a:pt x="205807" y="296847"/>
                  </a:lnTo>
                  <a:lnTo>
                    <a:pt x="206934" y="281140"/>
                  </a:lnTo>
                  <a:lnTo>
                    <a:pt x="207729" y="265686"/>
                  </a:lnTo>
                  <a:lnTo>
                    <a:pt x="208280" y="250546"/>
                  </a:lnTo>
                  <a:lnTo>
                    <a:pt x="208659" y="235694"/>
                  </a:lnTo>
                  <a:lnTo>
                    <a:pt x="208918" y="221060"/>
                  </a:lnTo>
                  <a:lnTo>
                    <a:pt x="209092" y="206096"/>
                  </a:lnTo>
                  <a:lnTo>
                    <a:pt x="209209" y="189831"/>
                  </a:lnTo>
                  <a:lnTo>
                    <a:pt x="209284" y="171860"/>
                  </a:lnTo>
                  <a:lnTo>
                    <a:pt x="209165" y="152906"/>
                  </a:lnTo>
                  <a:lnTo>
                    <a:pt x="208551" y="134483"/>
                  </a:lnTo>
                  <a:lnTo>
                    <a:pt x="207326" y="117422"/>
                  </a:lnTo>
                  <a:lnTo>
                    <a:pt x="205690" y="101545"/>
                  </a:lnTo>
                  <a:lnTo>
                    <a:pt x="204052" y="86057"/>
                  </a:lnTo>
                  <a:lnTo>
                    <a:pt x="202652" y="70425"/>
                  </a:lnTo>
                  <a:lnTo>
                    <a:pt x="201390" y="54773"/>
                  </a:lnTo>
                  <a:lnTo>
                    <a:pt x="199937" y="39697"/>
                  </a:lnTo>
                  <a:lnTo>
                    <a:pt x="198099" y="25536"/>
                  </a:lnTo>
                  <a:lnTo>
                    <a:pt x="195524" y="13280"/>
                  </a:lnTo>
                  <a:lnTo>
                    <a:pt x="191652" y="4635"/>
                  </a:lnTo>
                  <a:lnTo>
                    <a:pt x="186304" y="216"/>
                  </a:lnTo>
                  <a:lnTo>
                    <a:pt x="179778" y="0"/>
                  </a:lnTo>
                  <a:lnTo>
                    <a:pt x="172642" y="3870"/>
                  </a:lnTo>
                  <a:lnTo>
                    <a:pt x="165295" y="11332"/>
                  </a:lnTo>
                  <a:lnTo>
                    <a:pt x="158094" y="21998"/>
                  </a:lnTo>
                  <a:lnTo>
                    <a:pt x="151419" y="35775"/>
                  </a:lnTo>
                  <a:lnTo>
                    <a:pt x="145422" y="52314"/>
                  </a:lnTo>
                  <a:lnTo>
                    <a:pt x="140227" y="70600"/>
                  </a:lnTo>
                  <a:lnTo>
                    <a:pt x="136028" y="89169"/>
                  </a:lnTo>
                  <a:lnTo>
                    <a:pt x="132832" y="107188"/>
                  </a:lnTo>
                  <a:lnTo>
                    <a:pt x="130497" y="125047"/>
                  </a:lnTo>
                  <a:lnTo>
                    <a:pt x="128838" y="144010"/>
                  </a:lnTo>
                  <a:lnTo>
                    <a:pt x="127681" y="164720"/>
                  </a:lnTo>
                  <a:lnTo>
                    <a:pt x="126885" y="186547"/>
                  </a:lnTo>
                  <a:lnTo>
                    <a:pt x="126342" y="207992"/>
                  </a:lnTo>
                  <a:lnTo>
                    <a:pt x="125978" y="228200"/>
                  </a:lnTo>
                  <a:lnTo>
                    <a:pt x="125903" y="246988"/>
                  </a:lnTo>
                  <a:lnTo>
                    <a:pt x="126384" y="264514"/>
                  </a:lnTo>
                  <a:lnTo>
                    <a:pt x="127521" y="281051"/>
                  </a:lnTo>
                  <a:lnTo>
                    <a:pt x="129097" y="297343"/>
                  </a:lnTo>
                  <a:lnTo>
                    <a:pt x="130696" y="314522"/>
                  </a:lnTo>
                  <a:lnTo>
                    <a:pt x="132069" y="333123"/>
                  </a:lnTo>
                  <a:lnTo>
                    <a:pt x="133313" y="352672"/>
                  </a:lnTo>
                  <a:lnTo>
                    <a:pt x="134754" y="372029"/>
                  </a:lnTo>
                  <a:lnTo>
                    <a:pt x="136576" y="390522"/>
                  </a:lnTo>
                  <a:lnTo>
                    <a:pt x="138800" y="407835"/>
                  </a:lnTo>
                  <a:lnTo>
                    <a:pt x="141372" y="423761"/>
                  </a:lnTo>
                  <a:lnTo>
                    <a:pt x="144211" y="438361"/>
                  </a:lnTo>
                  <a:lnTo>
                    <a:pt x="147085" y="452011"/>
                  </a:lnTo>
                  <a:lnTo>
                    <a:pt x="149627" y="465273"/>
                  </a:lnTo>
                  <a:lnTo>
                    <a:pt x="151676" y="478500"/>
                  </a:lnTo>
                  <a:lnTo>
                    <a:pt x="153558" y="491677"/>
                  </a:lnTo>
                  <a:lnTo>
                    <a:pt x="155969" y="504531"/>
                  </a:lnTo>
                  <a:lnTo>
                    <a:pt x="159251" y="516908"/>
                  </a:lnTo>
                  <a:lnTo>
                    <a:pt x="163122" y="528360"/>
                  </a:lnTo>
                  <a:lnTo>
                    <a:pt x="167211" y="539205"/>
                  </a:lnTo>
                  <a:lnTo>
                    <a:pt x="171882" y="550393"/>
                  </a:lnTo>
                  <a:lnTo>
                    <a:pt x="177863" y="56372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7213879" y="1563747"/>
              <a:ext cx="292941" cy="317648"/>
            </a:xfrm>
            <a:custGeom>
              <a:avLst/>
              <a:gdLst/>
              <a:ahLst/>
              <a:cxnLst/>
              <a:rect l="0" t="0" r="0" b="0"/>
              <a:pathLst>
                <a:path w="292941" h="317648">
                  <a:moveTo>
                    <a:pt x="177126" y="183983"/>
                  </a:moveTo>
                  <a:lnTo>
                    <a:pt x="177126" y="172248"/>
                  </a:lnTo>
                  <a:lnTo>
                    <a:pt x="177126" y="161119"/>
                  </a:lnTo>
                  <a:lnTo>
                    <a:pt x="177121" y="149521"/>
                  </a:lnTo>
                  <a:lnTo>
                    <a:pt x="176948" y="137360"/>
                  </a:lnTo>
                  <a:lnTo>
                    <a:pt x="176300" y="124700"/>
                  </a:lnTo>
                  <a:lnTo>
                    <a:pt x="175042" y="111648"/>
                  </a:lnTo>
                  <a:lnTo>
                    <a:pt x="173044" y="98469"/>
                  </a:lnTo>
                  <a:lnTo>
                    <a:pt x="170098" y="85552"/>
                  </a:lnTo>
                  <a:lnTo>
                    <a:pt x="166189" y="73095"/>
                  </a:lnTo>
                  <a:lnTo>
                    <a:pt x="161446" y="61274"/>
                  </a:lnTo>
                  <a:lnTo>
                    <a:pt x="156044" y="50329"/>
                  </a:lnTo>
                  <a:lnTo>
                    <a:pt x="150150" y="40300"/>
                  </a:lnTo>
                  <a:lnTo>
                    <a:pt x="143736" y="31072"/>
                  </a:lnTo>
                  <a:lnTo>
                    <a:pt x="136599" y="22480"/>
                  </a:lnTo>
                  <a:lnTo>
                    <a:pt x="128682" y="14380"/>
                  </a:lnTo>
                  <a:lnTo>
                    <a:pt x="119908" y="7295"/>
                  </a:lnTo>
                  <a:lnTo>
                    <a:pt x="110107" y="2352"/>
                  </a:lnTo>
                  <a:lnTo>
                    <a:pt x="99297" y="0"/>
                  </a:lnTo>
                  <a:lnTo>
                    <a:pt x="87954" y="219"/>
                  </a:lnTo>
                  <a:lnTo>
                    <a:pt x="76879" y="2875"/>
                  </a:lnTo>
                  <a:lnTo>
                    <a:pt x="66509" y="7622"/>
                  </a:lnTo>
                  <a:lnTo>
                    <a:pt x="56922" y="13857"/>
                  </a:lnTo>
                  <a:lnTo>
                    <a:pt x="48022" y="20857"/>
                  </a:lnTo>
                  <a:lnTo>
                    <a:pt x="39671" y="28154"/>
                  </a:lnTo>
                  <a:lnTo>
                    <a:pt x="31891" y="35845"/>
                  </a:lnTo>
                  <a:lnTo>
                    <a:pt x="24878" y="44452"/>
                  </a:lnTo>
                  <a:lnTo>
                    <a:pt x="18679" y="54219"/>
                  </a:lnTo>
                  <a:lnTo>
                    <a:pt x="13361" y="65407"/>
                  </a:lnTo>
                  <a:lnTo>
                    <a:pt x="9086" y="78440"/>
                  </a:lnTo>
                  <a:lnTo>
                    <a:pt x="5840" y="93355"/>
                  </a:lnTo>
                  <a:lnTo>
                    <a:pt x="3475" y="109576"/>
                  </a:lnTo>
                  <a:lnTo>
                    <a:pt x="1796" y="126142"/>
                  </a:lnTo>
                  <a:lnTo>
                    <a:pt x="631" y="142467"/>
                  </a:lnTo>
                  <a:lnTo>
                    <a:pt x="0" y="158510"/>
                  </a:lnTo>
                  <a:lnTo>
                    <a:pt x="100" y="174574"/>
                  </a:lnTo>
                  <a:lnTo>
                    <a:pt x="981" y="190852"/>
                  </a:lnTo>
                  <a:lnTo>
                    <a:pt x="2556" y="207073"/>
                  </a:lnTo>
                  <a:lnTo>
                    <a:pt x="4685" y="222598"/>
                  </a:lnTo>
                  <a:lnTo>
                    <a:pt x="7232" y="237120"/>
                  </a:lnTo>
                  <a:lnTo>
                    <a:pt x="10246" y="250652"/>
                  </a:lnTo>
                  <a:lnTo>
                    <a:pt x="13949" y="263356"/>
                  </a:lnTo>
                  <a:lnTo>
                    <a:pt x="18411" y="275410"/>
                  </a:lnTo>
                  <a:lnTo>
                    <a:pt x="23883" y="286659"/>
                  </a:lnTo>
                  <a:lnTo>
                    <a:pt x="30845" y="296622"/>
                  </a:lnTo>
                  <a:lnTo>
                    <a:pt x="39414" y="305128"/>
                  </a:lnTo>
                  <a:lnTo>
                    <a:pt x="49084" y="311824"/>
                  </a:lnTo>
                  <a:lnTo>
                    <a:pt x="58953" y="316042"/>
                  </a:lnTo>
                  <a:lnTo>
                    <a:pt x="68473" y="317647"/>
                  </a:lnTo>
                  <a:lnTo>
                    <a:pt x="77472" y="316791"/>
                  </a:lnTo>
                  <a:lnTo>
                    <a:pt x="85969" y="313641"/>
                  </a:lnTo>
                  <a:lnTo>
                    <a:pt x="94052" y="308526"/>
                  </a:lnTo>
                  <a:lnTo>
                    <a:pt x="101818" y="301858"/>
                  </a:lnTo>
                  <a:lnTo>
                    <a:pt x="109355" y="294029"/>
                  </a:lnTo>
                  <a:lnTo>
                    <a:pt x="116729" y="285358"/>
                  </a:lnTo>
                  <a:lnTo>
                    <a:pt x="123988" y="275929"/>
                  </a:lnTo>
                  <a:lnTo>
                    <a:pt x="131171" y="265615"/>
                  </a:lnTo>
                  <a:lnTo>
                    <a:pt x="138293" y="254416"/>
                  </a:lnTo>
                  <a:lnTo>
                    <a:pt x="145213" y="242455"/>
                  </a:lnTo>
                  <a:lnTo>
                    <a:pt x="151633" y="229893"/>
                  </a:lnTo>
                  <a:lnTo>
                    <a:pt x="157428" y="216885"/>
                  </a:lnTo>
                  <a:lnTo>
                    <a:pt x="162470" y="203556"/>
                  </a:lnTo>
                  <a:lnTo>
                    <a:pt x="166559" y="190002"/>
                  </a:lnTo>
                  <a:lnTo>
                    <a:pt x="169693" y="176386"/>
                  </a:lnTo>
                  <a:lnTo>
                    <a:pt x="172498" y="166055"/>
                  </a:lnTo>
                  <a:lnTo>
                    <a:pt x="175750" y="162892"/>
                  </a:lnTo>
                  <a:lnTo>
                    <a:pt x="179529" y="165188"/>
                  </a:lnTo>
                  <a:lnTo>
                    <a:pt x="183923" y="170812"/>
                  </a:lnTo>
                  <a:lnTo>
                    <a:pt x="188938" y="178388"/>
                  </a:lnTo>
                  <a:lnTo>
                    <a:pt x="194491" y="187106"/>
                  </a:lnTo>
                  <a:lnTo>
                    <a:pt x="200465" y="196339"/>
                  </a:lnTo>
                  <a:lnTo>
                    <a:pt x="206755" y="205512"/>
                  </a:lnTo>
                  <a:lnTo>
                    <a:pt x="213277" y="214335"/>
                  </a:lnTo>
                  <a:lnTo>
                    <a:pt x="220126" y="222747"/>
                  </a:lnTo>
                  <a:lnTo>
                    <a:pt x="227561" y="230789"/>
                  </a:lnTo>
                  <a:lnTo>
                    <a:pt x="235673" y="238533"/>
                  </a:lnTo>
                  <a:lnTo>
                    <a:pt x="244330" y="245944"/>
                  </a:lnTo>
                  <a:lnTo>
                    <a:pt x="254326" y="253702"/>
                  </a:lnTo>
                  <a:lnTo>
                    <a:pt x="268778" y="263611"/>
                  </a:lnTo>
                  <a:lnTo>
                    <a:pt x="292940" y="2787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7555191" y="1552076"/>
              <a:ext cx="261220" cy="339018"/>
            </a:xfrm>
            <a:custGeom>
              <a:avLst/>
              <a:gdLst/>
              <a:ahLst/>
              <a:cxnLst/>
              <a:rect l="0" t="0" r="0" b="0"/>
              <a:pathLst>
                <a:path w="261220" h="339018">
                  <a:moveTo>
                    <a:pt x="204312" y="58784"/>
                  </a:moveTo>
                  <a:lnTo>
                    <a:pt x="201177" y="50049"/>
                  </a:lnTo>
                  <a:lnTo>
                    <a:pt x="196474" y="42343"/>
                  </a:lnTo>
                  <a:lnTo>
                    <a:pt x="189688" y="34945"/>
                  </a:lnTo>
                  <a:lnTo>
                    <a:pt x="181242" y="27857"/>
                  </a:lnTo>
                  <a:lnTo>
                    <a:pt x="171776" y="21327"/>
                  </a:lnTo>
                  <a:lnTo>
                    <a:pt x="161761" y="15459"/>
                  </a:lnTo>
                  <a:lnTo>
                    <a:pt x="151305" y="10367"/>
                  </a:lnTo>
                  <a:lnTo>
                    <a:pt x="140240" y="6245"/>
                  </a:lnTo>
                  <a:lnTo>
                    <a:pt x="128508" y="3108"/>
                  </a:lnTo>
                  <a:lnTo>
                    <a:pt x="116174" y="984"/>
                  </a:lnTo>
                  <a:lnTo>
                    <a:pt x="103357" y="0"/>
                  </a:lnTo>
                  <a:lnTo>
                    <a:pt x="90180" y="115"/>
                  </a:lnTo>
                  <a:lnTo>
                    <a:pt x="76905" y="1157"/>
                  </a:lnTo>
                  <a:lnTo>
                    <a:pt x="63919" y="2919"/>
                  </a:lnTo>
                  <a:lnTo>
                    <a:pt x="51418" y="5221"/>
                  </a:lnTo>
                  <a:lnTo>
                    <a:pt x="39737" y="8241"/>
                  </a:lnTo>
                  <a:lnTo>
                    <a:pt x="29417" y="12477"/>
                  </a:lnTo>
                  <a:lnTo>
                    <a:pt x="20629" y="18112"/>
                  </a:lnTo>
                  <a:lnTo>
                    <a:pt x="13390" y="25185"/>
                  </a:lnTo>
                  <a:lnTo>
                    <a:pt x="7735" y="33761"/>
                  </a:lnTo>
                  <a:lnTo>
                    <a:pt x="3531" y="43709"/>
                  </a:lnTo>
                  <a:lnTo>
                    <a:pt x="841" y="54457"/>
                  </a:lnTo>
                  <a:lnTo>
                    <a:pt x="0" y="65123"/>
                  </a:lnTo>
                  <a:lnTo>
                    <a:pt x="1035" y="75215"/>
                  </a:lnTo>
                  <a:lnTo>
                    <a:pt x="4016" y="84614"/>
                  </a:lnTo>
                  <a:lnTo>
                    <a:pt x="9216" y="93388"/>
                  </a:lnTo>
                  <a:lnTo>
                    <a:pt x="16571" y="101650"/>
                  </a:lnTo>
                  <a:lnTo>
                    <a:pt x="25918" y="109200"/>
                  </a:lnTo>
                  <a:lnTo>
                    <a:pt x="37157" y="115526"/>
                  </a:lnTo>
                  <a:lnTo>
                    <a:pt x="50043" y="120456"/>
                  </a:lnTo>
                  <a:lnTo>
                    <a:pt x="64084" y="124277"/>
                  </a:lnTo>
                  <a:lnTo>
                    <a:pt x="78646" y="127540"/>
                  </a:lnTo>
                  <a:lnTo>
                    <a:pt x="93325" y="130628"/>
                  </a:lnTo>
                  <a:lnTo>
                    <a:pt x="107943" y="133721"/>
                  </a:lnTo>
                  <a:lnTo>
                    <a:pt x="122444" y="136885"/>
                  </a:lnTo>
                  <a:lnTo>
                    <a:pt x="136817" y="140135"/>
                  </a:lnTo>
                  <a:lnTo>
                    <a:pt x="150759" y="143624"/>
                  </a:lnTo>
                  <a:lnTo>
                    <a:pt x="163676" y="147645"/>
                  </a:lnTo>
                  <a:lnTo>
                    <a:pt x="175334" y="152312"/>
                  </a:lnTo>
                  <a:lnTo>
                    <a:pt x="185978" y="157582"/>
                  </a:lnTo>
                  <a:lnTo>
                    <a:pt x="196127" y="163343"/>
                  </a:lnTo>
                  <a:lnTo>
                    <a:pt x="206140" y="169478"/>
                  </a:lnTo>
                  <a:lnTo>
                    <a:pt x="216021" y="175886"/>
                  </a:lnTo>
                  <a:lnTo>
                    <a:pt x="225515" y="182486"/>
                  </a:lnTo>
                  <a:lnTo>
                    <a:pt x="234490" y="189230"/>
                  </a:lnTo>
                  <a:lnTo>
                    <a:pt x="242637" y="196402"/>
                  </a:lnTo>
                  <a:lnTo>
                    <a:pt x="249424" y="204588"/>
                  </a:lnTo>
                  <a:lnTo>
                    <a:pt x="254682" y="214021"/>
                  </a:lnTo>
                  <a:lnTo>
                    <a:pt x="258397" y="224460"/>
                  </a:lnTo>
                  <a:lnTo>
                    <a:pt x="260531" y="235385"/>
                  </a:lnTo>
                  <a:lnTo>
                    <a:pt x="261219" y="246437"/>
                  </a:lnTo>
                  <a:lnTo>
                    <a:pt x="260393" y="257449"/>
                  </a:lnTo>
                  <a:lnTo>
                    <a:pt x="257722" y="268369"/>
                  </a:lnTo>
                  <a:lnTo>
                    <a:pt x="253185" y="279183"/>
                  </a:lnTo>
                  <a:lnTo>
                    <a:pt x="247038" y="289580"/>
                  </a:lnTo>
                  <a:lnTo>
                    <a:pt x="239624" y="298962"/>
                  </a:lnTo>
                  <a:lnTo>
                    <a:pt x="231264" y="307089"/>
                  </a:lnTo>
                  <a:lnTo>
                    <a:pt x="222059" y="314038"/>
                  </a:lnTo>
                  <a:lnTo>
                    <a:pt x="211903" y="320022"/>
                  </a:lnTo>
                  <a:lnTo>
                    <a:pt x="200810" y="325267"/>
                  </a:lnTo>
                  <a:lnTo>
                    <a:pt x="188750" y="329808"/>
                  </a:lnTo>
                  <a:lnTo>
                    <a:pt x="175591" y="333495"/>
                  </a:lnTo>
                  <a:lnTo>
                    <a:pt x="161373" y="336307"/>
                  </a:lnTo>
                  <a:lnTo>
                    <a:pt x="146588" y="338197"/>
                  </a:lnTo>
                  <a:lnTo>
                    <a:pt x="132049" y="339017"/>
                  </a:lnTo>
                  <a:lnTo>
                    <a:pt x="118214" y="338794"/>
                  </a:lnTo>
                  <a:lnTo>
                    <a:pt x="105613" y="337840"/>
                  </a:lnTo>
                  <a:lnTo>
                    <a:pt x="93791" y="336573"/>
                  </a:lnTo>
                  <a:lnTo>
                    <a:pt x="81716" y="334883"/>
                  </a:lnTo>
                  <a:lnTo>
                    <a:pt x="67441" y="33252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4" name="Group 33"/>
          <p:cNvGrpSpPr/>
          <p:nvPr/>
        </p:nvGrpSpPr>
        <p:grpSpPr>
          <a:xfrm>
            <a:off x="1264952" y="2642653"/>
            <a:ext cx="4979539" cy="1252892"/>
            <a:chOff x="1264952" y="2642653"/>
            <a:chExt cx="4979539" cy="1252892"/>
          </a:xfrm>
        </p:grpSpPr>
        <p:sp>
          <p:nvSpPr>
            <p:cNvPr id="19" name="Freeform 18"/>
            <p:cNvSpPr/>
            <p:nvPr/>
          </p:nvSpPr>
          <p:spPr>
            <a:xfrm>
              <a:off x="1264952" y="2642653"/>
              <a:ext cx="644840" cy="1031793"/>
            </a:xfrm>
            <a:custGeom>
              <a:avLst/>
              <a:gdLst/>
              <a:ahLst/>
              <a:cxnLst/>
              <a:rect l="0" t="0" r="0" b="0"/>
              <a:pathLst>
                <a:path w="644840" h="1031793">
                  <a:moveTo>
                    <a:pt x="40581" y="1031792"/>
                  </a:moveTo>
                  <a:lnTo>
                    <a:pt x="37714" y="1022790"/>
                  </a:lnTo>
                  <a:lnTo>
                    <a:pt x="35572" y="1012523"/>
                  </a:lnTo>
                  <a:lnTo>
                    <a:pt x="33974" y="999948"/>
                  </a:lnTo>
                  <a:lnTo>
                    <a:pt x="32966" y="985766"/>
                  </a:lnTo>
                  <a:lnTo>
                    <a:pt x="32766" y="971267"/>
                  </a:lnTo>
                  <a:lnTo>
                    <a:pt x="33417" y="957230"/>
                  </a:lnTo>
                  <a:lnTo>
                    <a:pt x="34656" y="943749"/>
                  </a:lnTo>
                  <a:lnTo>
                    <a:pt x="36020" y="930495"/>
                  </a:lnTo>
                  <a:lnTo>
                    <a:pt x="37229" y="917217"/>
                  </a:lnTo>
                  <a:lnTo>
                    <a:pt x="38191" y="903811"/>
                  </a:lnTo>
                  <a:lnTo>
                    <a:pt x="38911" y="890257"/>
                  </a:lnTo>
                  <a:lnTo>
                    <a:pt x="39434" y="876560"/>
                  </a:lnTo>
                  <a:lnTo>
                    <a:pt x="39972" y="862255"/>
                  </a:lnTo>
                  <a:lnTo>
                    <a:pt x="40873" y="846447"/>
                  </a:lnTo>
                  <a:lnTo>
                    <a:pt x="42295" y="828780"/>
                  </a:lnTo>
                  <a:lnTo>
                    <a:pt x="44066" y="809693"/>
                  </a:lnTo>
                  <a:lnTo>
                    <a:pt x="45794" y="790118"/>
                  </a:lnTo>
                  <a:lnTo>
                    <a:pt x="47246" y="770647"/>
                  </a:lnTo>
                  <a:lnTo>
                    <a:pt x="48202" y="751185"/>
                  </a:lnTo>
                  <a:lnTo>
                    <a:pt x="48386" y="731147"/>
                  </a:lnTo>
                  <a:lnTo>
                    <a:pt x="47731" y="710238"/>
                  </a:lnTo>
                  <a:lnTo>
                    <a:pt x="46494" y="688942"/>
                  </a:lnTo>
                  <a:lnTo>
                    <a:pt x="45133" y="668317"/>
                  </a:lnTo>
                  <a:lnTo>
                    <a:pt x="43926" y="648923"/>
                  </a:lnTo>
                  <a:lnTo>
                    <a:pt x="42966" y="630815"/>
                  </a:lnTo>
                  <a:lnTo>
                    <a:pt x="42248" y="613812"/>
                  </a:lnTo>
                  <a:lnTo>
                    <a:pt x="41726" y="597673"/>
                  </a:lnTo>
                  <a:lnTo>
                    <a:pt x="41189" y="582172"/>
                  </a:lnTo>
                  <a:lnTo>
                    <a:pt x="40288" y="567128"/>
                  </a:lnTo>
                  <a:lnTo>
                    <a:pt x="38866" y="552405"/>
                  </a:lnTo>
                  <a:lnTo>
                    <a:pt x="37096" y="537903"/>
                  </a:lnTo>
                  <a:lnTo>
                    <a:pt x="35368" y="523552"/>
                  </a:lnTo>
                  <a:lnTo>
                    <a:pt x="33907" y="509303"/>
                  </a:lnTo>
                  <a:lnTo>
                    <a:pt x="32606" y="495124"/>
                  </a:lnTo>
                  <a:lnTo>
                    <a:pt x="31125" y="480991"/>
                  </a:lnTo>
                  <a:lnTo>
                    <a:pt x="29282" y="466890"/>
                  </a:lnTo>
                  <a:lnTo>
                    <a:pt x="27214" y="452810"/>
                  </a:lnTo>
                  <a:lnTo>
                    <a:pt x="25279" y="438744"/>
                  </a:lnTo>
                  <a:lnTo>
                    <a:pt x="23676" y="424687"/>
                  </a:lnTo>
                  <a:lnTo>
                    <a:pt x="22277" y="410636"/>
                  </a:lnTo>
                  <a:lnTo>
                    <a:pt x="20731" y="396590"/>
                  </a:lnTo>
                  <a:lnTo>
                    <a:pt x="18839" y="382537"/>
                  </a:lnTo>
                  <a:lnTo>
                    <a:pt x="16568" y="368150"/>
                  </a:lnTo>
                  <a:lnTo>
                    <a:pt x="13965" y="352813"/>
                  </a:lnTo>
                  <a:lnTo>
                    <a:pt x="11104" y="336276"/>
                  </a:lnTo>
                  <a:lnTo>
                    <a:pt x="8217" y="318931"/>
                  </a:lnTo>
                  <a:lnTo>
                    <a:pt x="5665" y="301596"/>
                  </a:lnTo>
                  <a:lnTo>
                    <a:pt x="3620" y="284752"/>
                  </a:lnTo>
                  <a:lnTo>
                    <a:pt x="2079" y="268528"/>
                  </a:lnTo>
                  <a:lnTo>
                    <a:pt x="962" y="252874"/>
                  </a:lnTo>
                  <a:lnTo>
                    <a:pt x="183" y="237711"/>
                  </a:lnTo>
                  <a:lnTo>
                    <a:pt x="0" y="224085"/>
                  </a:lnTo>
                  <a:lnTo>
                    <a:pt x="1605" y="214486"/>
                  </a:lnTo>
                  <a:lnTo>
                    <a:pt x="5294" y="210509"/>
                  </a:lnTo>
                  <a:lnTo>
                    <a:pt x="9611" y="212058"/>
                  </a:lnTo>
                  <a:lnTo>
                    <a:pt x="13913" y="218145"/>
                  </a:lnTo>
                  <a:lnTo>
                    <a:pt x="18218" y="227334"/>
                  </a:lnTo>
                  <a:lnTo>
                    <a:pt x="22834" y="238057"/>
                  </a:lnTo>
                  <a:lnTo>
                    <a:pt x="27916" y="249322"/>
                  </a:lnTo>
                  <a:lnTo>
                    <a:pt x="33303" y="260656"/>
                  </a:lnTo>
                  <a:lnTo>
                    <a:pt x="38616" y="271881"/>
                  </a:lnTo>
                  <a:lnTo>
                    <a:pt x="43633" y="282957"/>
                  </a:lnTo>
                  <a:lnTo>
                    <a:pt x="48306" y="294059"/>
                  </a:lnTo>
                  <a:lnTo>
                    <a:pt x="52672" y="305522"/>
                  </a:lnTo>
                  <a:lnTo>
                    <a:pt x="56796" y="317505"/>
                  </a:lnTo>
                  <a:lnTo>
                    <a:pt x="60905" y="329997"/>
                  </a:lnTo>
                  <a:lnTo>
                    <a:pt x="65357" y="342917"/>
                  </a:lnTo>
                  <a:lnTo>
                    <a:pt x="70316" y="356161"/>
                  </a:lnTo>
                  <a:lnTo>
                    <a:pt x="75615" y="369478"/>
                  </a:lnTo>
                  <a:lnTo>
                    <a:pt x="80864" y="382492"/>
                  </a:lnTo>
                  <a:lnTo>
                    <a:pt x="85843" y="395025"/>
                  </a:lnTo>
                  <a:lnTo>
                    <a:pt x="90660" y="407237"/>
                  </a:lnTo>
                  <a:lnTo>
                    <a:pt x="95653" y="419511"/>
                  </a:lnTo>
                  <a:lnTo>
                    <a:pt x="101013" y="432072"/>
                  </a:lnTo>
                  <a:lnTo>
                    <a:pt x="106765" y="445137"/>
                  </a:lnTo>
                  <a:lnTo>
                    <a:pt x="112859" y="458980"/>
                  </a:lnTo>
                  <a:lnTo>
                    <a:pt x="119221" y="473661"/>
                  </a:lnTo>
                  <a:lnTo>
                    <a:pt x="125782" y="488758"/>
                  </a:lnTo>
                  <a:lnTo>
                    <a:pt x="132486" y="503506"/>
                  </a:lnTo>
                  <a:lnTo>
                    <a:pt x="139291" y="517500"/>
                  </a:lnTo>
                  <a:lnTo>
                    <a:pt x="146164" y="530844"/>
                  </a:lnTo>
                  <a:lnTo>
                    <a:pt x="153085" y="543951"/>
                  </a:lnTo>
                  <a:lnTo>
                    <a:pt x="160038" y="557107"/>
                  </a:lnTo>
                  <a:lnTo>
                    <a:pt x="167013" y="570589"/>
                  </a:lnTo>
                  <a:lnTo>
                    <a:pt x="174002" y="584720"/>
                  </a:lnTo>
                  <a:lnTo>
                    <a:pt x="181001" y="599596"/>
                  </a:lnTo>
                  <a:lnTo>
                    <a:pt x="188007" y="614827"/>
                  </a:lnTo>
                  <a:lnTo>
                    <a:pt x="195017" y="629665"/>
                  </a:lnTo>
                  <a:lnTo>
                    <a:pt x="202030" y="643719"/>
                  </a:lnTo>
                  <a:lnTo>
                    <a:pt x="209045" y="657104"/>
                  </a:lnTo>
                  <a:lnTo>
                    <a:pt x="216061" y="670238"/>
                  </a:lnTo>
                  <a:lnTo>
                    <a:pt x="223079" y="683404"/>
                  </a:lnTo>
                  <a:lnTo>
                    <a:pt x="230097" y="696552"/>
                  </a:lnTo>
                  <a:lnTo>
                    <a:pt x="237115" y="709394"/>
                  </a:lnTo>
                  <a:lnTo>
                    <a:pt x="244138" y="721779"/>
                  </a:lnTo>
                  <a:lnTo>
                    <a:pt x="251329" y="733707"/>
                  </a:lnTo>
                  <a:lnTo>
                    <a:pt x="258996" y="745251"/>
                  </a:lnTo>
                  <a:lnTo>
                    <a:pt x="267264" y="756493"/>
                  </a:lnTo>
                  <a:lnTo>
                    <a:pt x="275936" y="767347"/>
                  </a:lnTo>
                  <a:lnTo>
                    <a:pt x="284603" y="777569"/>
                  </a:lnTo>
                  <a:lnTo>
                    <a:pt x="293024" y="787083"/>
                  </a:lnTo>
                  <a:lnTo>
                    <a:pt x="301136" y="796116"/>
                  </a:lnTo>
                  <a:lnTo>
                    <a:pt x="308963" y="805102"/>
                  </a:lnTo>
                  <a:lnTo>
                    <a:pt x="316565" y="814291"/>
                  </a:lnTo>
                  <a:lnTo>
                    <a:pt x="324162" y="823428"/>
                  </a:lnTo>
                  <a:lnTo>
                    <a:pt x="332108" y="831885"/>
                  </a:lnTo>
                  <a:lnTo>
                    <a:pt x="340576" y="839355"/>
                  </a:lnTo>
                  <a:lnTo>
                    <a:pt x="349723" y="846015"/>
                  </a:lnTo>
                  <a:lnTo>
                    <a:pt x="359775" y="852328"/>
                  </a:lnTo>
                  <a:lnTo>
                    <a:pt x="370767" y="858599"/>
                  </a:lnTo>
                  <a:lnTo>
                    <a:pt x="382742" y="864473"/>
                  </a:lnTo>
                  <a:lnTo>
                    <a:pt x="395837" y="869059"/>
                  </a:lnTo>
                  <a:lnTo>
                    <a:pt x="410012" y="871949"/>
                  </a:lnTo>
                  <a:lnTo>
                    <a:pt x="424937" y="872890"/>
                  </a:lnTo>
                  <a:lnTo>
                    <a:pt x="440101" y="871542"/>
                  </a:lnTo>
                  <a:lnTo>
                    <a:pt x="455178" y="867967"/>
                  </a:lnTo>
                  <a:lnTo>
                    <a:pt x="469724" y="862668"/>
                  </a:lnTo>
                  <a:lnTo>
                    <a:pt x="483113" y="856371"/>
                  </a:lnTo>
                  <a:lnTo>
                    <a:pt x="495119" y="849577"/>
                  </a:lnTo>
                  <a:lnTo>
                    <a:pt x="506011" y="842070"/>
                  </a:lnTo>
                  <a:lnTo>
                    <a:pt x="516335" y="833063"/>
                  </a:lnTo>
                  <a:lnTo>
                    <a:pt x="526464" y="822227"/>
                  </a:lnTo>
                  <a:lnTo>
                    <a:pt x="536254" y="809847"/>
                  </a:lnTo>
                  <a:lnTo>
                    <a:pt x="545156" y="796540"/>
                  </a:lnTo>
                  <a:lnTo>
                    <a:pt x="552929" y="782777"/>
                  </a:lnTo>
                  <a:lnTo>
                    <a:pt x="559794" y="768976"/>
                  </a:lnTo>
                  <a:lnTo>
                    <a:pt x="566246" y="755571"/>
                  </a:lnTo>
                  <a:lnTo>
                    <a:pt x="572619" y="742742"/>
                  </a:lnTo>
                  <a:lnTo>
                    <a:pt x="578900" y="730316"/>
                  </a:lnTo>
                  <a:lnTo>
                    <a:pt x="584825" y="717892"/>
                  </a:lnTo>
                  <a:lnTo>
                    <a:pt x="590259" y="705226"/>
                  </a:lnTo>
                  <a:lnTo>
                    <a:pt x="595214" y="692089"/>
                  </a:lnTo>
                  <a:lnTo>
                    <a:pt x="599769" y="678197"/>
                  </a:lnTo>
                  <a:lnTo>
                    <a:pt x="604016" y="663479"/>
                  </a:lnTo>
                  <a:lnTo>
                    <a:pt x="608037" y="648186"/>
                  </a:lnTo>
                  <a:lnTo>
                    <a:pt x="611898" y="632775"/>
                  </a:lnTo>
                  <a:lnTo>
                    <a:pt x="615647" y="617518"/>
                  </a:lnTo>
                  <a:lnTo>
                    <a:pt x="619318" y="602342"/>
                  </a:lnTo>
                  <a:lnTo>
                    <a:pt x="622937" y="586934"/>
                  </a:lnTo>
                  <a:lnTo>
                    <a:pt x="626515" y="571123"/>
                  </a:lnTo>
                  <a:lnTo>
                    <a:pt x="629901" y="554893"/>
                  </a:lnTo>
                  <a:lnTo>
                    <a:pt x="632795" y="538305"/>
                  </a:lnTo>
                  <a:lnTo>
                    <a:pt x="635078" y="521437"/>
                  </a:lnTo>
                  <a:lnTo>
                    <a:pt x="636949" y="504363"/>
                  </a:lnTo>
                  <a:lnTo>
                    <a:pt x="638820" y="487141"/>
                  </a:lnTo>
                  <a:lnTo>
                    <a:pt x="640924" y="469810"/>
                  </a:lnTo>
                  <a:lnTo>
                    <a:pt x="643000" y="452240"/>
                  </a:lnTo>
                  <a:lnTo>
                    <a:pt x="644408" y="434146"/>
                  </a:lnTo>
                  <a:lnTo>
                    <a:pt x="644839" y="415418"/>
                  </a:lnTo>
                  <a:lnTo>
                    <a:pt x="644467" y="396263"/>
                  </a:lnTo>
                  <a:lnTo>
                    <a:pt x="643753" y="377098"/>
                  </a:lnTo>
                  <a:lnTo>
                    <a:pt x="643013" y="358164"/>
                  </a:lnTo>
                  <a:lnTo>
                    <a:pt x="642382" y="339364"/>
                  </a:lnTo>
                  <a:lnTo>
                    <a:pt x="641892" y="320370"/>
                  </a:lnTo>
                  <a:lnTo>
                    <a:pt x="641526" y="301001"/>
                  </a:lnTo>
                  <a:lnTo>
                    <a:pt x="641094" y="281400"/>
                  </a:lnTo>
                  <a:lnTo>
                    <a:pt x="640266" y="261928"/>
                  </a:lnTo>
                  <a:lnTo>
                    <a:pt x="638892" y="242793"/>
                  </a:lnTo>
                  <a:lnTo>
                    <a:pt x="637155" y="224197"/>
                  </a:lnTo>
                  <a:lnTo>
                    <a:pt x="635449" y="206403"/>
                  </a:lnTo>
                  <a:lnTo>
                    <a:pt x="634002" y="189467"/>
                  </a:lnTo>
                  <a:lnTo>
                    <a:pt x="632711" y="173129"/>
                  </a:lnTo>
                  <a:lnTo>
                    <a:pt x="631237" y="156923"/>
                  </a:lnTo>
                  <a:lnTo>
                    <a:pt x="629393" y="140565"/>
                  </a:lnTo>
                  <a:lnTo>
                    <a:pt x="627155" y="123796"/>
                  </a:lnTo>
                  <a:lnTo>
                    <a:pt x="624574" y="106313"/>
                  </a:lnTo>
                  <a:lnTo>
                    <a:pt x="621727" y="88049"/>
                  </a:lnTo>
                  <a:lnTo>
                    <a:pt x="618839" y="69804"/>
                  </a:lnTo>
                  <a:lnTo>
                    <a:pt x="615980" y="51242"/>
                  </a:lnTo>
                  <a:lnTo>
                    <a:pt x="612903" y="29613"/>
                  </a:lnTo>
                  <a:lnTo>
                    <a:pt x="60912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1897142" y="3316476"/>
              <a:ext cx="216123" cy="246453"/>
            </a:xfrm>
            <a:custGeom>
              <a:avLst/>
              <a:gdLst/>
              <a:ahLst/>
              <a:cxnLst/>
              <a:rect l="0" t="0" r="0" b="0"/>
              <a:pathLst>
                <a:path w="216123" h="246453">
                  <a:moveTo>
                    <a:pt x="145386" y="21057"/>
                  </a:moveTo>
                  <a:lnTo>
                    <a:pt x="136585" y="15391"/>
                  </a:lnTo>
                  <a:lnTo>
                    <a:pt x="128238" y="11747"/>
                  </a:lnTo>
                  <a:lnTo>
                    <a:pt x="119539" y="9838"/>
                  </a:lnTo>
                  <a:lnTo>
                    <a:pt x="110418" y="9336"/>
                  </a:lnTo>
                  <a:lnTo>
                    <a:pt x="100924" y="9955"/>
                  </a:lnTo>
                  <a:lnTo>
                    <a:pt x="91136" y="11436"/>
                  </a:lnTo>
                  <a:lnTo>
                    <a:pt x="81295" y="13877"/>
                  </a:lnTo>
                  <a:lnTo>
                    <a:pt x="71769" y="17712"/>
                  </a:lnTo>
                  <a:lnTo>
                    <a:pt x="62736" y="23063"/>
                  </a:lnTo>
                  <a:lnTo>
                    <a:pt x="54198" y="29603"/>
                  </a:lnTo>
                  <a:lnTo>
                    <a:pt x="46076" y="36756"/>
                  </a:lnTo>
                  <a:lnTo>
                    <a:pt x="38283" y="44126"/>
                  </a:lnTo>
                  <a:lnTo>
                    <a:pt x="30896" y="51684"/>
                  </a:lnTo>
                  <a:lnTo>
                    <a:pt x="24154" y="59663"/>
                  </a:lnTo>
                  <a:lnTo>
                    <a:pt x="18139" y="68186"/>
                  </a:lnTo>
                  <a:lnTo>
                    <a:pt x="12947" y="77554"/>
                  </a:lnTo>
                  <a:lnTo>
                    <a:pt x="8758" y="88294"/>
                  </a:lnTo>
                  <a:lnTo>
                    <a:pt x="5571" y="100563"/>
                  </a:lnTo>
                  <a:lnTo>
                    <a:pt x="3243" y="114213"/>
                  </a:lnTo>
                  <a:lnTo>
                    <a:pt x="1590" y="128972"/>
                  </a:lnTo>
                  <a:lnTo>
                    <a:pt x="447" y="144551"/>
                  </a:lnTo>
                  <a:lnTo>
                    <a:pt x="0" y="160231"/>
                  </a:lnTo>
                  <a:lnTo>
                    <a:pt x="756" y="174910"/>
                  </a:lnTo>
                  <a:lnTo>
                    <a:pt x="2896" y="188072"/>
                  </a:lnTo>
                  <a:lnTo>
                    <a:pt x="6299" y="199719"/>
                  </a:lnTo>
                  <a:lnTo>
                    <a:pt x="10726" y="210093"/>
                  </a:lnTo>
                  <a:lnTo>
                    <a:pt x="15935" y="219472"/>
                  </a:lnTo>
                  <a:lnTo>
                    <a:pt x="22043" y="227790"/>
                  </a:lnTo>
                  <a:lnTo>
                    <a:pt x="29499" y="234642"/>
                  </a:lnTo>
                  <a:lnTo>
                    <a:pt x="38435" y="239919"/>
                  </a:lnTo>
                  <a:lnTo>
                    <a:pt x="48538" y="243634"/>
                  </a:lnTo>
                  <a:lnTo>
                    <a:pt x="59236" y="245762"/>
                  </a:lnTo>
                  <a:lnTo>
                    <a:pt x="70135" y="246452"/>
                  </a:lnTo>
                  <a:lnTo>
                    <a:pt x="81045" y="245967"/>
                  </a:lnTo>
                  <a:lnTo>
                    <a:pt x="91897" y="244586"/>
                  </a:lnTo>
                  <a:lnTo>
                    <a:pt x="102675" y="242543"/>
                  </a:lnTo>
                  <a:lnTo>
                    <a:pt x="113386" y="239699"/>
                  </a:lnTo>
                  <a:lnTo>
                    <a:pt x="124045" y="235580"/>
                  </a:lnTo>
                  <a:lnTo>
                    <a:pt x="134659" y="230034"/>
                  </a:lnTo>
                  <a:lnTo>
                    <a:pt x="145078" y="223360"/>
                  </a:lnTo>
                  <a:lnTo>
                    <a:pt x="155000" y="216116"/>
                  </a:lnTo>
                  <a:lnTo>
                    <a:pt x="164305" y="208679"/>
                  </a:lnTo>
                  <a:lnTo>
                    <a:pt x="173027" y="200907"/>
                  </a:lnTo>
                  <a:lnTo>
                    <a:pt x="181272" y="192252"/>
                  </a:lnTo>
                  <a:lnTo>
                    <a:pt x="189145" y="182466"/>
                  </a:lnTo>
                  <a:lnTo>
                    <a:pt x="196415" y="171606"/>
                  </a:lnTo>
                  <a:lnTo>
                    <a:pt x="202546" y="159858"/>
                  </a:lnTo>
                  <a:lnTo>
                    <a:pt x="207337" y="147429"/>
                  </a:lnTo>
                  <a:lnTo>
                    <a:pt x="210893" y="134335"/>
                  </a:lnTo>
                  <a:lnTo>
                    <a:pt x="213445" y="120415"/>
                  </a:lnTo>
                  <a:lnTo>
                    <a:pt x="215228" y="105654"/>
                  </a:lnTo>
                  <a:lnTo>
                    <a:pt x="216122" y="90488"/>
                  </a:lnTo>
                  <a:lnTo>
                    <a:pt x="215673" y="75687"/>
                  </a:lnTo>
                  <a:lnTo>
                    <a:pt x="213743" y="61664"/>
                  </a:lnTo>
                  <a:lnTo>
                    <a:pt x="210482" y="48639"/>
                  </a:lnTo>
                  <a:lnTo>
                    <a:pt x="206151" y="36809"/>
                  </a:lnTo>
                  <a:lnTo>
                    <a:pt x="201011" y="26164"/>
                  </a:lnTo>
                  <a:lnTo>
                    <a:pt x="195120" y="17015"/>
                  </a:lnTo>
                  <a:lnTo>
                    <a:pt x="188341" y="10064"/>
                  </a:lnTo>
                  <a:lnTo>
                    <a:pt x="180682" y="5495"/>
                  </a:lnTo>
                  <a:lnTo>
                    <a:pt x="172530" y="2882"/>
                  </a:lnTo>
                  <a:lnTo>
                    <a:pt x="163671" y="1202"/>
                  </a:lnTo>
                  <a:lnTo>
                    <a:pt x="152210" y="307"/>
                  </a:lnTo>
                  <a:lnTo>
                    <a:pt x="134858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2172731" y="3305948"/>
              <a:ext cx="200909" cy="231516"/>
            </a:xfrm>
            <a:custGeom>
              <a:avLst/>
              <a:gdLst/>
              <a:ahLst/>
              <a:cxnLst/>
              <a:rect l="0" t="0" r="0" b="0"/>
              <a:pathLst>
                <a:path w="200909" h="231516">
                  <a:moveTo>
                    <a:pt x="27724" y="52642"/>
                  </a:moveTo>
                  <a:lnTo>
                    <a:pt x="21924" y="61444"/>
                  </a:lnTo>
                  <a:lnTo>
                    <a:pt x="17000" y="69790"/>
                  </a:lnTo>
                  <a:lnTo>
                    <a:pt x="12502" y="78494"/>
                  </a:lnTo>
                  <a:lnTo>
                    <a:pt x="8454" y="87788"/>
                  </a:lnTo>
                  <a:lnTo>
                    <a:pt x="5088" y="97931"/>
                  </a:lnTo>
                  <a:lnTo>
                    <a:pt x="2485" y="108976"/>
                  </a:lnTo>
                  <a:lnTo>
                    <a:pt x="731" y="120816"/>
                  </a:lnTo>
                  <a:lnTo>
                    <a:pt x="0" y="133286"/>
                  </a:lnTo>
                  <a:lnTo>
                    <a:pt x="287" y="146224"/>
                  </a:lnTo>
                  <a:lnTo>
                    <a:pt x="1445" y="159333"/>
                  </a:lnTo>
                  <a:lnTo>
                    <a:pt x="3286" y="172207"/>
                  </a:lnTo>
                  <a:lnTo>
                    <a:pt x="5641" y="184633"/>
                  </a:lnTo>
                  <a:lnTo>
                    <a:pt x="8696" y="196263"/>
                  </a:lnTo>
                  <a:lnTo>
                    <a:pt x="12956" y="206549"/>
                  </a:lnTo>
                  <a:lnTo>
                    <a:pt x="18602" y="215309"/>
                  </a:lnTo>
                  <a:lnTo>
                    <a:pt x="25513" y="222360"/>
                  </a:lnTo>
                  <a:lnTo>
                    <a:pt x="33448" y="227356"/>
                  </a:lnTo>
                  <a:lnTo>
                    <a:pt x="42157" y="230310"/>
                  </a:lnTo>
                  <a:lnTo>
                    <a:pt x="51427" y="231515"/>
                  </a:lnTo>
                  <a:lnTo>
                    <a:pt x="61095" y="231353"/>
                  </a:lnTo>
                  <a:lnTo>
                    <a:pt x="71039" y="230167"/>
                  </a:lnTo>
                  <a:lnTo>
                    <a:pt x="81173" y="227917"/>
                  </a:lnTo>
                  <a:lnTo>
                    <a:pt x="91435" y="224205"/>
                  </a:lnTo>
                  <a:lnTo>
                    <a:pt x="101780" y="218931"/>
                  </a:lnTo>
                  <a:lnTo>
                    <a:pt x="112016" y="212271"/>
                  </a:lnTo>
                  <a:lnTo>
                    <a:pt x="121816" y="204505"/>
                  </a:lnTo>
                  <a:lnTo>
                    <a:pt x="131038" y="195909"/>
                  </a:lnTo>
                  <a:lnTo>
                    <a:pt x="139705" y="186714"/>
                  </a:lnTo>
                  <a:lnTo>
                    <a:pt x="147913" y="177097"/>
                  </a:lnTo>
                  <a:lnTo>
                    <a:pt x="155770" y="167187"/>
                  </a:lnTo>
                  <a:lnTo>
                    <a:pt x="163370" y="157076"/>
                  </a:lnTo>
                  <a:lnTo>
                    <a:pt x="170787" y="146829"/>
                  </a:lnTo>
                  <a:lnTo>
                    <a:pt x="178067" y="136480"/>
                  </a:lnTo>
                  <a:lnTo>
                    <a:pt x="184923" y="125732"/>
                  </a:lnTo>
                  <a:lnTo>
                    <a:pt x="190769" y="113992"/>
                  </a:lnTo>
                  <a:lnTo>
                    <a:pt x="195360" y="101023"/>
                  </a:lnTo>
                  <a:lnTo>
                    <a:pt x="198611" y="87226"/>
                  </a:lnTo>
                  <a:lnTo>
                    <a:pt x="200425" y="73427"/>
                  </a:lnTo>
                  <a:lnTo>
                    <a:pt x="200908" y="60119"/>
                  </a:lnTo>
                  <a:lnTo>
                    <a:pt x="200448" y="47691"/>
                  </a:lnTo>
                  <a:lnTo>
                    <a:pt x="199575" y="35267"/>
                  </a:lnTo>
                  <a:lnTo>
                    <a:pt x="198214" y="20646"/>
                  </a:lnTo>
                  <a:lnTo>
                    <a:pt x="19618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2421554" y="3275575"/>
              <a:ext cx="198207" cy="251472"/>
            </a:xfrm>
            <a:custGeom>
              <a:avLst/>
              <a:gdLst/>
              <a:ahLst/>
              <a:cxnLst/>
              <a:rect l="0" t="0" r="0" b="0"/>
              <a:pathLst>
                <a:path w="198207" h="251472">
                  <a:moveTo>
                    <a:pt x="0" y="93544"/>
                  </a:moveTo>
                  <a:lnTo>
                    <a:pt x="3001" y="102412"/>
                  </a:lnTo>
                  <a:lnTo>
                    <a:pt x="6423" y="111399"/>
                  </a:lnTo>
                  <a:lnTo>
                    <a:pt x="10615" y="121389"/>
                  </a:lnTo>
                  <a:lnTo>
                    <a:pt x="15342" y="132197"/>
                  </a:lnTo>
                  <a:lnTo>
                    <a:pt x="20175" y="143360"/>
                  </a:lnTo>
                  <a:lnTo>
                    <a:pt x="24848" y="154571"/>
                  </a:lnTo>
                  <a:lnTo>
                    <a:pt x="29111" y="165856"/>
                  </a:lnTo>
                  <a:lnTo>
                    <a:pt x="32665" y="177488"/>
                  </a:lnTo>
                  <a:lnTo>
                    <a:pt x="35419" y="189607"/>
                  </a:lnTo>
                  <a:lnTo>
                    <a:pt x="37454" y="202203"/>
                  </a:lnTo>
                  <a:lnTo>
                    <a:pt x="38910" y="215196"/>
                  </a:lnTo>
                  <a:lnTo>
                    <a:pt x="39919" y="228467"/>
                  </a:lnTo>
                  <a:lnTo>
                    <a:pt x="40185" y="240781"/>
                  </a:lnTo>
                  <a:lnTo>
                    <a:pt x="38992" y="248508"/>
                  </a:lnTo>
                  <a:lnTo>
                    <a:pt x="36503" y="249480"/>
                  </a:lnTo>
                  <a:lnTo>
                    <a:pt x="33564" y="245447"/>
                  </a:lnTo>
                  <a:lnTo>
                    <a:pt x="30470" y="238252"/>
                  </a:lnTo>
                  <a:lnTo>
                    <a:pt x="27279" y="229317"/>
                  </a:lnTo>
                  <a:lnTo>
                    <a:pt x="24012" y="219498"/>
                  </a:lnTo>
                  <a:lnTo>
                    <a:pt x="20847" y="208925"/>
                  </a:lnTo>
                  <a:lnTo>
                    <a:pt x="18108" y="197213"/>
                  </a:lnTo>
                  <a:lnTo>
                    <a:pt x="15937" y="184213"/>
                  </a:lnTo>
                  <a:lnTo>
                    <a:pt x="14311" y="170206"/>
                  </a:lnTo>
                  <a:lnTo>
                    <a:pt x="13138" y="155721"/>
                  </a:lnTo>
                  <a:lnTo>
                    <a:pt x="12316" y="141121"/>
                  </a:lnTo>
                  <a:lnTo>
                    <a:pt x="11916" y="126570"/>
                  </a:lnTo>
                  <a:lnTo>
                    <a:pt x="12171" y="112120"/>
                  </a:lnTo>
                  <a:lnTo>
                    <a:pt x="13162" y="97773"/>
                  </a:lnTo>
                  <a:lnTo>
                    <a:pt x="14980" y="83512"/>
                  </a:lnTo>
                  <a:lnTo>
                    <a:pt x="17803" y="69316"/>
                  </a:lnTo>
                  <a:lnTo>
                    <a:pt x="21634" y="55184"/>
                  </a:lnTo>
                  <a:lnTo>
                    <a:pt x="26496" y="41589"/>
                  </a:lnTo>
                  <a:lnTo>
                    <a:pt x="32509" y="29445"/>
                  </a:lnTo>
                  <a:lnTo>
                    <a:pt x="39632" y="19141"/>
                  </a:lnTo>
                  <a:lnTo>
                    <a:pt x="47856" y="10902"/>
                  </a:lnTo>
                  <a:lnTo>
                    <a:pt x="57278" y="5035"/>
                  </a:lnTo>
                  <a:lnTo>
                    <a:pt x="67835" y="1465"/>
                  </a:lnTo>
                  <a:lnTo>
                    <a:pt x="79177" y="0"/>
                  </a:lnTo>
                  <a:lnTo>
                    <a:pt x="90782" y="512"/>
                  </a:lnTo>
                  <a:lnTo>
                    <a:pt x="102327" y="2743"/>
                  </a:lnTo>
                  <a:lnTo>
                    <a:pt x="113687" y="6507"/>
                  </a:lnTo>
                  <a:lnTo>
                    <a:pt x="124848" y="11774"/>
                  </a:lnTo>
                  <a:lnTo>
                    <a:pt x="135827" y="18389"/>
                  </a:lnTo>
                  <a:lnTo>
                    <a:pt x="146336" y="26099"/>
                  </a:lnTo>
                  <a:lnTo>
                    <a:pt x="155795" y="34645"/>
                  </a:lnTo>
                  <a:lnTo>
                    <a:pt x="163973" y="43804"/>
                  </a:lnTo>
                  <a:lnTo>
                    <a:pt x="170956" y="53564"/>
                  </a:lnTo>
                  <a:lnTo>
                    <a:pt x="176964" y="64101"/>
                  </a:lnTo>
                  <a:lnTo>
                    <a:pt x="182224" y="75454"/>
                  </a:lnTo>
                  <a:lnTo>
                    <a:pt x="186776" y="87689"/>
                  </a:lnTo>
                  <a:lnTo>
                    <a:pt x="190469" y="100967"/>
                  </a:lnTo>
                  <a:lnTo>
                    <a:pt x="193291" y="115268"/>
                  </a:lnTo>
                  <a:lnTo>
                    <a:pt x="195357" y="130280"/>
                  </a:lnTo>
                  <a:lnTo>
                    <a:pt x="196827" y="145502"/>
                  </a:lnTo>
                  <a:lnTo>
                    <a:pt x="197845" y="160624"/>
                  </a:lnTo>
                  <a:lnTo>
                    <a:pt x="198206" y="175370"/>
                  </a:lnTo>
                  <a:lnTo>
                    <a:pt x="197392" y="189424"/>
                  </a:lnTo>
                  <a:lnTo>
                    <a:pt x="195222" y="202677"/>
                  </a:lnTo>
                  <a:lnTo>
                    <a:pt x="192121" y="214753"/>
                  </a:lnTo>
                  <a:lnTo>
                    <a:pt x="188640" y="226100"/>
                  </a:lnTo>
                  <a:lnTo>
                    <a:pt x="184473" y="237714"/>
                  </a:lnTo>
                  <a:lnTo>
                    <a:pt x="178984" y="2514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2653181" y="3277075"/>
              <a:ext cx="242628" cy="216041"/>
            </a:xfrm>
            <a:custGeom>
              <a:avLst/>
              <a:gdLst/>
              <a:ahLst/>
              <a:cxnLst/>
              <a:rect l="0" t="0" r="0" b="0"/>
              <a:pathLst>
                <a:path w="242628" h="216041">
                  <a:moveTo>
                    <a:pt x="178984" y="7816"/>
                  </a:moveTo>
                  <a:lnTo>
                    <a:pt x="170116" y="4949"/>
                  </a:lnTo>
                  <a:lnTo>
                    <a:pt x="161129" y="2807"/>
                  </a:lnTo>
                  <a:lnTo>
                    <a:pt x="151138" y="1209"/>
                  </a:lnTo>
                  <a:lnTo>
                    <a:pt x="140331" y="201"/>
                  </a:lnTo>
                  <a:lnTo>
                    <a:pt x="129168" y="0"/>
                  </a:lnTo>
                  <a:lnTo>
                    <a:pt x="117967" y="660"/>
                  </a:lnTo>
                  <a:lnTo>
                    <a:pt x="107028" y="2244"/>
                  </a:lnTo>
                  <a:lnTo>
                    <a:pt x="96692" y="4905"/>
                  </a:lnTo>
                  <a:lnTo>
                    <a:pt x="87083" y="8626"/>
                  </a:lnTo>
                  <a:lnTo>
                    <a:pt x="78312" y="13412"/>
                  </a:lnTo>
                  <a:lnTo>
                    <a:pt x="70559" y="19373"/>
                  </a:lnTo>
                  <a:lnTo>
                    <a:pt x="63837" y="26457"/>
                  </a:lnTo>
                  <a:lnTo>
                    <a:pt x="58491" y="34484"/>
                  </a:lnTo>
                  <a:lnTo>
                    <a:pt x="55255" y="43243"/>
                  </a:lnTo>
                  <a:lnTo>
                    <a:pt x="54353" y="52522"/>
                  </a:lnTo>
                  <a:lnTo>
                    <a:pt x="56037" y="61514"/>
                  </a:lnTo>
                  <a:lnTo>
                    <a:pt x="60815" y="68873"/>
                  </a:lnTo>
                  <a:lnTo>
                    <a:pt x="68653" y="74007"/>
                  </a:lnTo>
                  <a:lnTo>
                    <a:pt x="78779" y="77315"/>
                  </a:lnTo>
                  <a:lnTo>
                    <a:pt x="90008" y="79778"/>
                  </a:lnTo>
                  <a:lnTo>
                    <a:pt x="101554" y="82066"/>
                  </a:lnTo>
                  <a:lnTo>
                    <a:pt x="113215" y="84320"/>
                  </a:lnTo>
                  <a:lnTo>
                    <a:pt x="125176" y="86322"/>
                  </a:lnTo>
                  <a:lnTo>
                    <a:pt x="137547" y="87946"/>
                  </a:lnTo>
                  <a:lnTo>
                    <a:pt x="150160" y="89514"/>
                  </a:lnTo>
                  <a:lnTo>
                    <a:pt x="162642" y="91700"/>
                  </a:lnTo>
                  <a:lnTo>
                    <a:pt x="174781" y="94840"/>
                  </a:lnTo>
                  <a:lnTo>
                    <a:pt x="186375" y="99102"/>
                  </a:lnTo>
                  <a:lnTo>
                    <a:pt x="197162" y="104644"/>
                  </a:lnTo>
                  <a:lnTo>
                    <a:pt x="207078" y="111414"/>
                  </a:lnTo>
                  <a:lnTo>
                    <a:pt x="216058" y="119215"/>
                  </a:lnTo>
                  <a:lnTo>
                    <a:pt x="223952" y="127814"/>
                  </a:lnTo>
                  <a:lnTo>
                    <a:pt x="230773" y="137001"/>
                  </a:lnTo>
                  <a:lnTo>
                    <a:pt x="236356" y="146609"/>
                  </a:lnTo>
                  <a:lnTo>
                    <a:pt x="240283" y="156509"/>
                  </a:lnTo>
                  <a:lnTo>
                    <a:pt x="242466" y="166603"/>
                  </a:lnTo>
                  <a:lnTo>
                    <a:pt x="242627" y="176500"/>
                  </a:lnTo>
                  <a:lnTo>
                    <a:pt x="240159" y="185539"/>
                  </a:lnTo>
                  <a:lnTo>
                    <a:pt x="234971" y="193427"/>
                  </a:lnTo>
                  <a:lnTo>
                    <a:pt x="227250" y="200045"/>
                  </a:lnTo>
                  <a:lnTo>
                    <a:pt x="217185" y="205275"/>
                  </a:lnTo>
                  <a:lnTo>
                    <a:pt x="205125" y="209199"/>
                  </a:lnTo>
                  <a:lnTo>
                    <a:pt x="191658" y="212039"/>
                  </a:lnTo>
                  <a:lnTo>
                    <a:pt x="177489" y="214045"/>
                  </a:lnTo>
                  <a:lnTo>
                    <a:pt x="163078" y="215429"/>
                  </a:lnTo>
                  <a:lnTo>
                    <a:pt x="148642" y="216040"/>
                  </a:lnTo>
                  <a:lnTo>
                    <a:pt x="134263" y="215393"/>
                  </a:lnTo>
                  <a:lnTo>
                    <a:pt x="119966" y="213332"/>
                  </a:lnTo>
                  <a:lnTo>
                    <a:pt x="105906" y="210151"/>
                  </a:lnTo>
                  <a:lnTo>
                    <a:pt x="92377" y="206406"/>
                  </a:lnTo>
                  <a:lnTo>
                    <a:pt x="79495" y="202485"/>
                  </a:lnTo>
                  <a:lnTo>
                    <a:pt x="67089" y="198723"/>
                  </a:lnTo>
                  <a:lnTo>
                    <a:pt x="53258" y="195110"/>
                  </a:lnTo>
                  <a:lnTo>
                    <a:pt x="33436" y="191336"/>
                  </a:lnTo>
                  <a:lnTo>
                    <a:pt x="0" y="1868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3142091" y="3253305"/>
              <a:ext cx="374427" cy="264085"/>
            </a:xfrm>
            <a:custGeom>
              <a:avLst/>
              <a:gdLst/>
              <a:ahLst/>
              <a:cxnLst/>
              <a:rect l="0" t="0" r="0" b="0"/>
              <a:pathLst>
                <a:path w="374427" h="264085">
                  <a:moveTo>
                    <a:pt x="142799" y="147399"/>
                  </a:moveTo>
                  <a:lnTo>
                    <a:pt x="139866" y="138598"/>
                  </a:lnTo>
                  <a:lnTo>
                    <a:pt x="137084" y="130252"/>
                  </a:lnTo>
                  <a:lnTo>
                    <a:pt x="134175" y="121557"/>
                  </a:lnTo>
                  <a:lnTo>
                    <a:pt x="130789" y="112609"/>
                  </a:lnTo>
                  <a:lnTo>
                    <a:pt x="126327" y="103762"/>
                  </a:lnTo>
                  <a:lnTo>
                    <a:pt x="120557" y="95228"/>
                  </a:lnTo>
                  <a:lnTo>
                    <a:pt x="113568" y="87212"/>
                  </a:lnTo>
                  <a:lnTo>
                    <a:pt x="105584" y="79983"/>
                  </a:lnTo>
                  <a:lnTo>
                    <a:pt x="96843" y="73620"/>
                  </a:lnTo>
                  <a:lnTo>
                    <a:pt x="87551" y="68518"/>
                  </a:lnTo>
                  <a:lnTo>
                    <a:pt x="77870" y="65446"/>
                  </a:lnTo>
                  <a:lnTo>
                    <a:pt x="67921" y="64642"/>
                  </a:lnTo>
                  <a:lnTo>
                    <a:pt x="57955" y="65882"/>
                  </a:lnTo>
                  <a:lnTo>
                    <a:pt x="48337" y="68765"/>
                  </a:lnTo>
                  <a:lnTo>
                    <a:pt x="39242" y="72891"/>
                  </a:lnTo>
                  <a:lnTo>
                    <a:pt x="30830" y="78082"/>
                  </a:lnTo>
                  <a:lnTo>
                    <a:pt x="23325" y="84381"/>
                  </a:lnTo>
                  <a:lnTo>
                    <a:pt x="16764" y="91733"/>
                  </a:lnTo>
                  <a:lnTo>
                    <a:pt x="11187" y="100296"/>
                  </a:lnTo>
                  <a:lnTo>
                    <a:pt x="6731" y="110485"/>
                  </a:lnTo>
                  <a:lnTo>
                    <a:pt x="3367" y="122373"/>
                  </a:lnTo>
                  <a:lnTo>
                    <a:pt x="1089" y="135426"/>
                  </a:lnTo>
                  <a:lnTo>
                    <a:pt x="0" y="148719"/>
                  </a:lnTo>
                  <a:lnTo>
                    <a:pt x="50" y="161692"/>
                  </a:lnTo>
                  <a:lnTo>
                    <a:pt x="1217" y="174164"/>
                  </a:lnTo>
                  <a:lnTo>
                    <a:pt x="3596" y="186145"/>
                  </a:lnTo>
                  <a:lnTo>
                    <a:pt x="7122" y="197716"/>
                  </a:lnTo>
                  <a:lnTo>
                    <a:pt x="11607" y="208808"/>
                  </a:lnTo>
                  <a:lnTo>
                    <a:pt x="16834" y="219198"/>
                  </a:lnTo>
                  <a:lnTo>
                    <a:pt x="22612" y="228818"/>
                  </a:lnTo>
                  <a:lnTo>
                    <a:pt x="28948" y="237585"/>
                  </a:lnTo>
                  <a:lnTo>
                    <a:pt x="36033" y="245330"/>
                  </a:lnTo>
                  <a:lnTo>
                    <a:pt x="43910" y="252048"/>
                  </a:lnTo>
                  <a:lnTo>
                    <a:pt x="52489" y="257560"/>
                  </a:lnTo>
                  <a:lnTo>
                    <a:pt x="61625" y="261439"/>
                  </a:lnTo>
                  <a:lnTo>
                    <a:pt x="71176" y="263599"/>
                  </a:lnTo>
                  <a:lnTo>
                    <a:pt x="80860" y="264084"/>
                  </a:lnTo>
                  <a:lnTo>
                    <a:pt x="90281" y="262897"/>
                  </a:lnTo>
                  <a:lnTo>
                    <a:pt x="99250" y="260211"/>
                  </a:lnTo>
                  <a:lnTo>
                    <a:pt x="107915" y="256307"/>
                  </a:lnTo>
                  <a:lnTo>
                    <a:pt x="116654" y="251479"/>
                  </a:lnTo>
                  <a:lnTo>
                    <a:pt x="125676" y="245972"/>
                  </a:lnTo>
                  <a:lnTo>
                    <a:pt x="134702" y="239820"/>
                  </a:lnTo>
                  <a:lnTo>
                    <a:pt x="143083" y="232858"/>
                  </a:lnTo>
                  <a:lnTo>
                    <a:pt x="150499" y="225064"/>
                  </a:lnTo>
                  <a:lnTo>
                    <a:pt x="156952" y="216541"/>
                  </a:lnTo>
                  <a:lnTo>
                    <a:pt x="162595" y="207442"/>
                  </a:lnTo>
                  <a:lnTo>
                    <a:pt x="167603" y="197907"/>
                  </a:lnTo>
                  <a:lnTo>
                    <a:pt x="171814" y="187894"/>
                  </a:lnTo>
                  <a:lnTo>
                    <a:pt x="174746" y="177187"/>
                  </a:lnTo>
                  <a:lnTo>
                    <a:pt x="176233" y="165728"/>
                  </a:lnTo>
                  <a:lnTo>
                    <a:pt x="176250" y="153763"/>
                  </a:lnTo>
                  <a:lnTo>
                    <a:pt x="174742" y="141730"/>
                  </a:lnTo>
                  <a:lnTo>
                    <a:pt x="171891" y="129967"/>
                  </a:lnTo>
                  <a:lnTo>
                    <a:pt x="169885" y="121052"/>
                  </a:lnTo>
                  <a:lnTo>
                    <a:pt x="171050" y="118098"/>
                  </a:lnTo>
                  <a:lnTo>
                    <a:pt x="174396" y="120051"/>
                  </a:lnTo>
                  <a:lnTo>
                    <a:pt x="179038" y="125049"/>
                  </a:lnTo>
                  <a:lnTo>
                    <a:pt x="184493" y="131569"/>
                  </a:lnTo>
                  <a:lnTo>
                    <a:pt x="190477" y="138719"/>
                  </a:lnTo>
                  <a:lnTo>
                    <a:pt x="196809" y="146232"/>
                  </a:lnTo>
                  <a:lnTo>
                    <a:pt x="203372" y="154231"/>
                  </a:lnTo>
                  <a:lnTo>
                    <a:pt x="210087" y="162784"/>
                  </a:lnTo>
                  <a:lnTo>
                    <a:pt x="216903" y="171844"/>
                  </a:lnTo>
                  <a:lnTo>
                    <a:pt x="223788" y="181318"/>
                  </a:lnTo>
                  <a:lnTo>
                    <a:pt x="230712" y="191106"/>
                  </a:lnTo>
                  <a:lnTo>
                    <a:pt x="237498" y="201121"/>
                  </a:lnTo>
                  <a:lnTo>
                    <a:pt x="243829" y="211299"/>
                  </a:lnTo>
                  <a:lnTo>
                    <a:pt x="249573" y="221584"/>
                  </a:lnTo>
                  <a:lnTo>
                    <a:pt x="254921" y="231779"/>
                  </a:lnTo>
                  <a:lnTo>
                    <a:pt x="260280" y="241550"/>
                  </a:lnTo>
                  <a:lnTo>
                    <a:pt x="265841" y="250670"/>
                  </a:lnTo>
                  <a:lnTo>
                    <a:pt x="270017" y="256263"/>
                  </a:lnTo>
                  <a:lnTo>
                    <a:pt x="271017" y="255338"/>
                  </a:lnTo>
                  <a:lnTo>
                    <a:pt x="269891" y="249827"/>
                  </a:lnTo>
                  <a:lnTo>
                    <a:pt x="267464" y="241593"/>
                  </a:lnTo>
                  <a:lnTo>
                    <a:pt x="263973" y="231952"/>
                  </a:lnTo>
                  <a:lnTo>
                    <a:pt x="259571" y="221665"/>
                  </a:lnTo>
                  <a:lnTo>
                    <a:pt x="254434" y="210949"/>
                  </a:lnTo>
                  <a:lnTo>
                    <a:pt x="248739" y="199674"/>
                  </a:lnTo>
                  <a:lnTo>
                    <a:pt x="242643" y="187787"/>
                  </a:lnTo>
                  <a:lnTo>
                    <a:pt x="236426" y="175511"/>
                  </a:lnTo>
                  <a:lnTo>
                    <a:pt x="230482" y="163260"/>
                  </a:lnTo>
                  <a:lnTo>
                    <a:pt x="225006" y="151275"/>
                  </a:lnTo>
                  <a:lnTo>
                    <a:pt x="220008" y="139615"/>
                  </a:lnTo>
                  <a:lnTo>
                    <a:pt x="215417" y="128250"/>
                  </a:lnTo>
                  <a:lnTo>
                    <a:pt x="211150" y="117121"/>
                  </a:lnTo>
                  <a:lnTo>
                    <a:pt x="207454" y="106002"/>
                  </a:lnTo>
                  <a:lnTo>
                    <a:pt x="204876" y="94536"/>
                  </a:lnTo>
                  <a:lnTo>
                    <a:pt x="203632" y="82571"/>
                  </a:lnTo>
                  <a:lnTo>
                    <a:pt x="203951" y="70602"/>
                  </a:lnTo>
                  <a:lnTo>
                    <a:pt x="206217" y="59631"/>
                  </a:lnTo>
                  <a:lnTo>
                    <a:pt x="210450" y="50146"/>
                  </a:lnTo>
                  <a:lnTo>
                    <a:pt x="216377" y="42135"/>
                  </a:lnTo>
                  <a:lnTo>
                    <a:pt x="223635" y="35364"/>
                  </a:lnTo>
                  <a:lnTo>
                    <a:pt x="231887" y="29551"/>
                  </a:lnTo>
                  <a:lnTo>
                    <a:pt x="241018" y="24442"/>
                  </a:lnTo>
                  <a:lnTo>
                    <a:pt x="251124" y="19835"/>
                  </a:lnTo>
                  <a:lnTo>
                    <a:pt x="262179" y="15583"/>
                  </a:lnTo>
                  <a:lnTo>
                    <a:pt x="274043" y="11740"/>
                  </a:lnTo>
                  <a:lnTo>
                    <a:pt x="286540" y="8538"/>
                  </a:lnTo>
                  <a:lnTo>
                    <a:pt x="299493" y="6053"/>
                  </a:lnTo>
                  <a:lnTo>
                    <a:pt x="312551" y="4211"/>
                  </a:lnTo>
                  <a:lnTo>
                    <a:pt x="326669" y="2693"/>
                  </a:lnTo>
                  <a:lnTo>
                    <a:pt x="345317" y="1366"/>
                  </a:lnTo>
                  <a:lnTo>
                    <a:pt x="374426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3790887" y="3269355"/>
              <a:ext cx="209943" cy="254231"/>
            </a:xfrm>
            <a:custGeom>
              <a:avLst/>
              <a:gdLst/>
              <a:ahLst/>
              <a:cxnLst/>
              <a:rect l="0" t="0" r="0" b="0"/>
              <a:pathLst>
                <a:path w="209943" h="254231">
                  <a:moveTo>
                    <a:pt x="136242" y="99764"/>
                  </a:moveTo>
                  <a:lnTo>
                    <a:pt x="133309" y="90828"/>
                  </a:lnTo>
                  <a:lnTo>
                    <a:pt x="130526" y="81201"/>
                  </a:lnTo>
                  <a:lnTo>
                    <a:pt x="127622" y="69919"/>
                  </a:lnTo>
                  <a:lnTo>
                    <a:pt x="124409" y="57424"/>
                  </a:lnTo>
                  <a:lnTo>
                    <a:pt x="120595" y="44593"/>
                  </a:lnTo>
                  <a:lnTo>
                    <a:pt x="116069" y="31992"/>
                  </a:lnTo>
                  <a:lnTo>
                    <a:pt x="110560" y="20474"/>
                  </a:lnTo>
                  <a:lnTo>
                    <a:pt x="103576" y="11272"/>
                  </a:lnTo>
                  <a:lnTo>
                    <a:pt x="94989" y="4844"/>
                  </a:lnTo>
                  <a:lnTo>
                    <a:pt x="85137" y="1143"/>
                  </a:lnTo>
                  <a:lnTo>
                    <a:pt x="74616" y="0"/>
                  </a:lnTo>
                  <a:lnTo>
                    <a:pt x="63847" y="1050"/>
                  </a:lnTo>
                  <a:lnTo>
                    <a:pt x="53366" y="4157"/>
                  </a:lnTo>
                  <a:lnTo>
                    <a:pt x="43868" y="9497"/>
                  </a:lnTo>
                  <a:lnTo>
                    <a:pt x="35635" y="16973"/>
                  </a:lnTo>
                  <a:lnTo>
                    <a:pt x="28600" y="26242"/>
                  </a:lnTo>
                  <a:lnTo>
                    <a:pt x="22552" y="36904"/>
                  </a:lnTo>
                  <a:lnTo>
                    <a:pt x="17260" y="48594"/>
                  </a:lnTo>
                  <a:lnTo>
                    <a:pt x="12687" y="61018"/>
                  </a:lnTo>
                  <a:lnTo>
                    <a:pt x="8978" y="73957"/>
                  </a:lnTo>
                  <a:lnTo>
                    <a:pt x="6145" y="87250"/>
                  </a:lnTo>
                  <a:lnTo>
                    <a:pt x="4072" y="100785"/>
                  </a:lnTo>
                  <a:lnTo>
                    <a:pt x="2596" y="114486"/>
                  </a:lnTo>
                  <a:lnTo>
                    <a:pt x="1567" y="128297"/>
                  </a:lnTo>
                  <a:lnTo>
                    <a:pt x="857" y="142183"/>
                  </a:lnTo>
                  <a:lnTo>
                    <a:pt x="373" y="156120"/>
                  </a:lnTo>
                  <a:lnTo>
                    <a:pt x="49" y="170086"/>
                  </a:lnTo>
                  <a:lnTo>
                    <a:pt x="0" y="183906"/>
                  </a:lnTo>
                  <a:lnTo>
                    <a:pt x="499" y="197265"/>
                  </a:lnTo>
                  <a:lnTo>
                    <a:pt x="1662" y="210020"/>
                  </a:lnTo>
                  <a:lnTo>
                    <a:pt x="3766" y="221874"/>
                  </a:lnTo>
                  <a:lnTo>
                    <a:pt x="7314" y="232309"/>
                  </a:lnTo>
                  <a:lnTo>
                    <a:pt x="12447" y="241165"/>
                  </a:lnTo>
                  <a:lnTo>
                    <a:pt x="18996" y="248111"/>
                  </a:lnTo>
                  <a:lnTo>
                    <a:pt x="26681" y="252504"/>
                  </a:lnTo>
                  <a:lnTo>
                    <a:pt x="35213" y="254230"/>
                  </a:lnTo>
                  <a:lnTo>
                    <a:pt x="44195" y="253457"/>
                  </a:lnTo>
                  <a:lnTo>
                    <a:pt x="53135" y="250364"/>
                  </a:lnTo>
                  <a:lnTo>
                    <a:pt x="61768" y="245282"/>
                  </a:lnTo>
                  <a:lnTo>
                    <a:pt x="69867" y="238467"/>
                  </a:lnTo>
                  <a:lnTo>
                    <a:pt x="77161" y="230006"/>
                  </a:lnTo>
                  <a:lnTo>
                    <a:pt x="83590" y="220103"/>
                  </a:lnTo>
                  <a:lnTo>
                    <a:pt x="89417" y="209202"/>
                  </a:lnTo>
                  <a:lnTo>
                    <a:pt x="95106" y="197893"/>
                  </a:lnTo>
                  <a:lnTo>
                    <a:pt x="100934" y="186544"/>
                  </a:lnTo>
                  <a:lnTo>
                    <a:pt x="106835" y="175144"/>
                  </a:lnTo>
                  <a:lnTo>
                    <a:pt x="112497" y="163424"/>
                  </a:lnTo>
                  <a:lnTo>
                    <a:pt x="117747" y="151241"/>
                  </a:lnTo>
                  <a:lnTo>
                    <a:pt x="122408" y="138601"/>
                  </a:lnTo>
                  <a:lnTo>
                    <a:pt x="126232" y="125576"/>
                  </a:lnTo>
                  <a:lnTo>
                    <a:pt x="129175" y="112341"/>
                  </a:lnTo>
                  <a:lnTo>
                    <a:pt x="131472" y="102056"/>
                  </a:lnTo>
                  <a:lnTo>
                    <a:pt x="133436" y="98654"/>
                  </a:lnTo>
                  <a:lnTo>
                    <a:pt x="135265" y="100901"/>
                  </a:lnTo>
                  <a:lnTo>
                    <a:pt x="137238" y="106661"/>
                  </a:lnTo>
                  <a:lnTo>
                    <a:pt x="139660" y="114440"/>
                  </a:lnTo>
                  <a:lnTo>
                    <a:pt x="142858" y="123360"/>
                  </a:lnTo>
                  <a:lnTo>
                    <a:pt x="146920" y="132926"/>
                  </a:lnTo>
                  <a:lnTo>
                    <a:pt x="151758" y="142700"/>
                  </a:lnTo>
                  <a:lnTo>
                    <a:pt x="157217" y="152219"/>
                  </a:lnTo>
                  <a:lnTo>
                    <a:pt x="163144" y="161268"/>
                  </a:lnTo>
                  <a:lnTo>
                    <a:pt x="169410" y="169827"/>
                  </a:lnTo>
                  <a:lnTo>
                    <a:pt x="175914" y="177966"/>
                  </a:lnTo>
                  <a:lnTo>
                    <a:pt x="182574" y="185769"/>
                  </a:lnTo>
                  <a:lnTo>
                    <a:pt x="189035" y="193020"/>
                  </a:lnTo>
                  <a:lnTo>
                    <a:pt x="195300" y="199910"/>
                  </a:lnTo>
                  <a:lnTo>
                    <a:pt x="201918" y="207046"/>
                  </a:lnTo>
                  <a:lnTo>
                    <a:pt x="209942" y="21557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4074528" y="3216617"/>
              <a:ext cx="231686" cy="266409"/>
            </a:xfrm>
            <a:custGeom>
              <a:avLst/>
              <a:gdLst/>
              <a:ahLst/>
              <a:cxnLst/>
              <a:rect l="0" t="0" r="0" b="0"/>
              <a:pathLst>
                <a:path w="231686" h="266409">
                  <a:moveTo>
                    <a:pt x="178985" y="36688"/>
                  </a:moveTo>
                  <a:lnTo>
                    <a:pt x="173117" y="30821"/>
                  </a:lnTo>
                  <a:lnTo>
                    <a:pt x="167552" y="25256"/>
                  </a:lnTo>
                  <a:lnTo>
                    <a:pt x="161744" y="19467"/>
                  </a:lnTo>
                  <a:lnTo>
                    <a:pt x="155318" y="13731"/>
                  </a:lnTo>
                  <a:lnTo>
                    <a:pt x="147691" y="8698"/>
                  </a:lnTo>
                  <a:lnTo>
                    <a:pt x="138657" y="4681"/>
                  </a:lnTo>
                  <a:lnTo>
                    <a:pt x="128330" y="1829"/>
                  </a:lnTo>
                  <a:lnTo>
                    <a:pt x="116954" y="288"/>
                  </a:lnTo>
                  <a:lnTo>
                    <a:pt x="104789" y="0"/>
                  </a:lnTo>
                  <a:lnTo>
                    <a:pt x="92216" y="925"/>
                  </a:lnTo>
                  <a:lnTo>
                    <a:pt x="79710" y="3134"/>
                  </a:lnTo>
                  <a:lnTo>
                    <a:pt x="67535" y="6551"/>
                  </a:lnTo>
                  <a:lnTo>
                    <a:pt x="56074" y="11302"/>
                  </a:lnTo>
                  <a:lnTo>
                    <a:pt x="45903" y="17771"/>
                  </a:lnTo>
                  <a:lnTo>
                    <a:pt x="37224" y="26010"/>
                  </a:lnTo>
                  <a:lnTo>
                    <a:pt x="30397" y="35626"/>
                  </a:lnTo>
                  <a:lnTo>
                    <a:pt x="26084" y="45990"/>
                  </a:lnTo>
                  <a:lnTo>
                    <a:pt x="24416" y="56653"/>
                  </a:lnTo>
                  <a:lnTo>
                    <a:pt x="25397" y="67064"/>
                  </a:lnTo>
                  <a:lnTo>
                    <a:pt x="29163" y="76515"/>
                  </a:lnTo>
                  <a:lnTo>
                    <a:pt x="35505" y="84716"/>
                  </a:lnTo>
                  <a:lnTo>
                    <a:pt x="43810" y="91730"/>
                  </a:lnTo>
                  <a:lnTo>
                    <a:pt x="53277" y="97764"/>
                  </a:lnTo>
                  <a:lnTo>
                    <a:pt x="63340" y="103050"/>
                  </a:lnTo>
                  <a:lnTo>
                    <a:pt x="73684" y="107791"/>
                  </a:lnTo>
                  <a:lnTo>
                    <a:pt x="84154" y="112144"/>
                  </a:lnTo>
                  <a:lnTo>
                    <a:pt x="94681" y="116223"/>
                  </a:lnTo>
                  <a:lnTo>
                    <a:pt x="105394" y="119947"/>
                  </a:lnTo>
                  <a:lnTo>
                    <a:pt x="116586" y="123069"/>
                  </a:lnTo>
                  <a:lnTo>
                    <a:pt x="128373" y="125510"/>
                  </a:lnTo>
                  <a:lnTo>
                    <a:pt x="140392" y="127658"/>
                  </a:lnTo>
                  <a:lnTo>
                    <a:pt x="151929" y="130246"/>
                  </a:lnTo>
                  <a:lnTo>
                    <a:pt x="162618" y="133659"/>
                  </a:lnTo>
                  <a:lnTo>
                    <a:pt x="172591" y="137936"/>
                  </a:lnTo>
                  <a:lnTo>
                    <a:pt x="182282" y="142958"/>
                  </a:lnTo>
                  <a:lnTo>
                    <a:pt x="191979" y="148565"/>
                  </a:lnTo>
                  <a:lnTo>
                    <a:pt x="201475" y="154772"/>
                  </a:lnTo>
                  <a:lnTo>
                    <a:pt x="210179" y="161762"/>
                  </a:lnTo>
                  <a:lnTo>
                    <a:pt x="217806" y="169572"/>
                  </a:lnTo>
                  <a:lnTo>
                    <a:pt x="224063" y="178104"/>
                  </a:lnTo>
                  <a:lnTo>
                    <a:pt x="228510" y="187208"/>
                  </a:lnTo>
                  <a:lnTo>
                    <a:pt x="231079" y="196737"/>
                  </a:lnTo>
                  <a:lnTo>
                    <a:pt x="231685" y="206406"/>
                  </a:lnTo>
                  <a:lnTo>
                    <a:pt x="230054" y="215817"/>
                  </a:lnTo>
                  <a:lnTo>
                    <a:pt x="226245" y="224770"/>
                  </a:lnTo>
                  <a:lnTo>
                    <a:pt x="220266" y="233085"/>
                  </a:lnTo>
                  <a:lnTo>
                    <a:pt x="211909" y="240525"/>
                  </a:lnTo>
                  <a:lnTo>
                    <a:pt x="201292" y="247042"/>
                  </a:lnTo>
                  <a:lnTo>
                    <a:pt x="188945" y="252589"/>
                  </a:lnTo>
                  <a:lnTo>
                    <a:pt x="175603" y="257025"/>
                  </a:lnTo>
                  <a:lnTo>
                    <a:pt x="161777" y="260381"/>
                  </a:lnTo>
                  <a:lnTo>
                    <a:pt x="147581" y="262822"/>
                  </a:lnTo>
                  <a:lnTo>
                    <a:pt x="132839" y="264553"/>
                  </a:lnTo>
                  <a:lnTo>
                    <a:pt x="117488" y="265753"/>
                  </a:lnTo>
                  <a:lnTo>
                    <a:pt x="101907" y="266408"/>
                  </a:lnTo>
                  <a:lnTo>
                    <a:pt x="86820" y="266325"/>
                  </a:lnTo>
                  <a:lnTo>
                    <a:pt x="72600" y="265458"/>
                  </a:lnTo>
                  <a:lnTo>
                    <a:pt x="59340" y="264055"/>
                  </a:lnTo>
                  <a:lnTo>
                    <a:pt x="45515" y="262431"/>
                  </a:lnTo>
                  <a:lnTo>
                    <a:pt x="27678" y="260441"/>
                  </a:lnTo>
                  <a:lnTo>
                    <a:pt x="0" y="25778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4695709" y="2800580"/>
              <a:ext cx="315856" cy="719911"/>
            </a:xfrm>
            <a:custGeom>
              <a:avLst/>
              <a:gdLst/>
              <a:ahLst/>
              <a:cxnLst/>
              <a:rect l="0" t="0" r="0" b="0"/>
              <a:pathLst>
                <a:path w="315856" h="719911">
                  <a:moveTo>
                    <a:pt x="0" y="189513"/>
                  </a:moveTo>
                  <a:lnTo>
                    <a:pt x="67" y="201248"/>
                  </a:lnTo>
                  <a:lnTo>
                    <a:pt x="707" y="212377"/>
                  </a:lnTo>
                  <a:lnTo>
                    <a:pt x="2004" y="223971"/>
                  </a:lnTo>
                  <a:lnTo>
                    <a:pt x="3864" y="235959"/>
                  </a:lnTo>
                  <a:lnTo>
                    <a:pt x="6180" y="247971"/>
                  </a:lnTo>
                  <a:lnTo>
                    <a:pt x="8847" y="259773"/>
                  </a:lnTo>
                  <a:lnTo>
                    <a:pt x="11770" y="271300"/>
                  </a:lnTo>
                  <a:lnTo>
                    <a:pt x="14877" y="282568"/>
                  </a:lnTo>
                  <a:lnTo>
                    <a:pt x="18112" y="293632"/>
                  </a:lnTo>
                  <a:lnTo>
                    <a:pt x="21436" y="304706"/>
                  </a:lnTo>
                  <a:lnTo>
                    <a:pt x="24821" y="316140"/>
                  </a:lnTo>
                  <a:lnTo>
                    <a:pt x="28246" y="328093"/>
                  </a:lnTo>
                  <a:lnTo>
                    <a:pt x="31700" y="340394"/>
                  </a:lnTo>
                  <a:lnTo>
                    <a:pt x="35172" y="352651"/>
                  </a:lnTo>
                  <a:lnTo>
                    <a:pt x="38655" y="364637"/>
                  </a:lnTo>
                  <a:lnTo>
                    <a:pt x="42148" y="376295"/>
                  </a:lnTo>
                  <a:lnTo>
                    <a:pt x="45646" y="387656"/>
                  </a:lnTo>
                  <a:lnTo>
                    <a:pt x="49149" y="398783"/>
                  </a:lnTo>
                  <a:lnTo>
                    <a:pt x="52653" y="409900"/>
                  </a:lnTo>
                  <a:lnTo>
                    <a:pt x="56159" y="421364"/>
                  </a:lnTo>
                  <a:lnTo>
                    <a:pt x="59667" y="433337"/>
                  </a:lnTo>
                  <a:lnTo>
                    <a:pt x="63174" y="445651"/>
                  </a:lnTo>
                  <a:lnTo>
                    <a:pt x="66683" y="457918"/>
                  </a:lnTo>
                  <a:lnTo>
                    <a:pt x="70191" y="469909"/>
                  </a:lnTo>
                  <a:lnTo>
                    <a:pt x="73701" y="481571"/>
                  </a:lnTo>
                  <a:lnTo>
                    <a:pt x="77210" y="492935"/>
                  </a:lnTo>
                  <a:lnTo>
                    <a:pt x="80719" y="504064"/>
                  </a:lnTo>
                  <a:lnTo>
                    <a:pt x="84229" y="515183"/>
                  </a:lnTo>
                  <a:lnTo>
                    <a:pt x="87738" y="526647"/>
                  </a:lnTo>
                  <a:lnTo>
                    <a:pt x="91248" y="538621"/>
                  </a:lnTo>
                  <a:lnTo>
                    <a:pt x="94757" y="550935"/>
                  </a:lnTo>
                  <a:lnTo>
                    <a:pt x="98266" y="563203"/>
                  </a:lnTo>
                  <a:lnTo>
                    <a:pt x="101776" y="575194"/>
                  </a:lnTo>
                  <a:lnTo>
                    <a:pt x="105285" y="586856"/>
                  </a:lnTo>
                  <a:lnTo>
                    <a:pt x="108795" y="598220"/>
                  </a:lnTo>
                  <a:lnTo>
                    <a:pt x="112304" y="609344"/>
                  </a:lnTo>
                  <a:lnTo>
                    <a:pt x="115813" y="620290"/>
                  </a:lnTo>
                  <a:lnTo>
                    <a:pt x="119323" y="631106"/>
                  </a:lnTo>
                  <a:lnTo>
                    <a:pt x="122832" y="641836"/>
                  </a:lnTo>
                  <a:lnTo>
                    <a:pt x="126342" y="652670"/>
                  </a:lnTo>
                  <a:lnTo>
                    <a:pt x="129851" y="663937"/>
                  </a:lnTo>
                  <a:lnTo>
                    <a:pt x="133366" y="675770"/>
                  </a:lnTo>
                  <a:lnTo>
                    <a:pt x="137048" y="687819"/>
                  </a:lnTo>
                  <a:lnTo>
                    <a:pt x="141206" y="699375"/>
                  </a:lnTo>
                  <a:lnTo>
                    <a:pt x="145982" y="710016"/>
                  </a:lnTo>
                  <a:lnTo>
                    <a:pt x="151793" y="717775"/>
                  </a:lnTo>
                  <a:lnTo>
                    <a:pt x="158329" y="719910"/>
                  </a:lnTo>
                  <a:lnTo>
                    <a:pt x="164227" y="716570"/>
                  </a:lnTo>
                  <a:lnTo>
                    <a:pt x="169306" y="708948"/>
                  </a:lnTo>
                  <a:lnTo>
                    <a:pt x="173792" y="698228"/>
                  </a:lnTo>
                  <a:lnTo>
                    <a:pt x="177739" y="685497"/>
                  </a:lnTo>
                  <a:lnTo>
                    <a:pt x="180981" y="671740"/>
                  </a:lnTo>
                  <a:lnTo>
                    <a:pt x="183484" y="657568"/>
                  </a:lnTo>
                  <a:lnTo>
                    <a:pt x="185496" y="643442"/>
                  </a:lnTo>
                  <a:lnTo>
                    <a:pt x="187457" y="629793"/>
                  </a:lnTo>
                  <a:lnTo>
                    <a:pt x="189624" y="616790"/>
                  </a:lnTo>
                  <a:lnTo>
                    <a:pt x="191911" y="604240"/>
                  </a:lnTo>
                  <a:lnTo>
                    <a:pt x="193992" y="591731"/>
                  </a:lnTo>
                  <a:lnTo>
                    <a:pt x="195693" y="579011"/>
                  </a:lnTo>
                  <a:lnTo>
                    <a:pt x="197157" y="566007"/>
                  </a:lnTo>
                  <a:lnTo>
                    <a:pt x="198747" y="552736"/>
                  </a:lnTo>
                  <a:lnTo>
                    <a:pt x="200668" y="539248"/>
                  </a:lnTo>
                  <a:lnTo>
                    <a:pt x="202959" y="525597"/>
                  </a:lnTo>
                  <a:lnTo>
                    <a:pt x="205575" y="511825"/>
                  </a:lnTo>
                  <a:lnTo>
                    <a:pt x="208449" y="497965"/>
                  </a:lnTo>
                  <a:lnTo>
                    <a:pt x="211514" y="483879"/>
                  </a:lnTo>
                  <a:lnTo>
                    <a:pt x="214718" y="469276"/>
                  </a:lnTo>
                  <a:lnTo>
                    <a:pt x="218019" y="454046"/>
                  </a:lnTo>
                  <a:lnTo>
                    <a:pt x="221388" y="438393"/>
                  </a:lnTo>
                  <a:lnTo>
                    <a:pt x="224802" y="422732"/>
                  </a:lnTo>
                  <a:lnTo>
                    <a:pt x="228248" y="407304"/>
                  </a:lnTo>
                  <a:lnTo>
                    <a:pt x="231714" y="392012"/>
                  </a:lnTo>
                  <a:lnTo>
                    <a:pt x="235195" y="376525"/>
                  </a:lnTo>
                  <a:lnTo>
                    <a:pt x="238685" y="360661"/>
                  </a:lnTo>
                  <a:lnTo>
                    <a:pt x="242181" y="344396"/>
                  </a:lnTo>
                  <a:lnTo>
                    <a:pt x="245683" y="327784"/>
                  </a:lnTo>
                  <a:lnTo>
                    <a:pt x="249186" y="310905"/>
                  </a:lnTo>
                  <a:lnTo>
                    <a:pt x="252692" y="293993"/>
                  </a:lnTo>
                  <a:lnTo>
                    <a:pt x="256199" y="277411"/>
                  </a:lnTo>
                  <a:lnTo>
                    <a:pt x="259706" y="261330"/>
                  </a:lnTo>
                  <a:lnTo>
                    <a:pt x="263215" y="245582"/>
                  </a:lnTo>
                  <a:lnTo>
                    <a:pt x="266724" y="229782"/>
                  </a:lnTo>
                  <a:lnTo>
                    <a:pt x="270233" y="213708"/>
                  </a:lnTo>
                  <a:lnTo>
                    <a:pt x="273742" y="197471"/>
                  </a:lnTo>
                  <a:lnTo>
                    <a:pt x="277251" y="181410"/>
                  </a:lnTo>
                  <a:lnTo>
                    <a:pt x="280761" y="165700"/>
                  </a:lnTo>
                  <a:lnTo>
                    <a:pt x="284270" y="149878"/>
                  </a:lnTo>
                  <a:lnTo>
                    <a:pt x="287779" y="132970"/>
                  </a:lnTo>
                  <a:lnTo>
                    <a:pt x="291289" y="114535"/>
                  </a:lnTo>
                  <a:lnTo>
                    <a:pt x="294798" y="95254"/>
                  </a:lnTo>
                  <a:lnTo>
                    <a:pt x="298308" y="76605"/>
                  </a:lnTo>
                  <a:lnTo>
                    <a:pt x="301813" y="59411"/>
                  </a:lnTo>
                  <a:lnTo>
                    <a:pt x="305162" y="44245"/>
                  </a:lnTo>
                  <a:lnTo>
                    <a:pt x="308386" y="30274"/>
                  </a:lnTo>
                  <a:lnTo>
                    <a:pt x="311771" y="16282"/>
                  </a:lnTo>
                  <a:lnTo>
                    <a:pt x="315855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4990507" y="3177525"/>
              <a:ext cx="173494" cy="318076"/>
            </a:xfrm>
            <a:custGeom>
              <a:avLst/>
              <a:gdLst/>
              <a:ahLst/>
              <a:cxnLst/>
              <a:rect l="0" t="0" r="0" b="0"/>
              <a:pathLst>
                <a:path w="173494" h="318076">
                  <a:moveTo>
                    <a:pt x="0" y="181065"/>
                  </a:moveTo>
                  <a:lnTo>
                    <a:pt x="11668" y="180998"/>
                  </a:lnTo>
                  <a:lnTo>
                    <a:pt x="22157" y="180358"/>
                  </a:lnTo>
                  <a:lnTo>
                    <a:pt x="32463" y="179062"/>
                  </a:lnTo>
                  <a:lnTo>
                    <a:pt x="42938" y="177202"/>
                  </a:lnTo>
                  <a:lnTo>
                    <a:pt x="53930" y="174886"/>
                  </a:lnTo>
                  <a:lnTo>
                    <a:pt x="65568" y="172215"/>
                  </a:lnTo>
                  <a:lnTo>
                    <a:pt x="77649" y="169118"/>
                  </a:lnTo>
                  <a:lnTo>
                    <a:pt x="89755" y="165363"/>
                  </a:lnTo>
                  <a:lnTo>
                    <a:pt x="101633" y="160874"/>
                  </a:lnTo>
                  <a:lnTo>
                    <a:pt x="113048" y="155724"/>
                  </a:lnTo>
                  <a:lnTo>
                    <a:pt x="123713" y="150043"/>
                  </a:lnTo>
                  <a:lnTo>
                    <a:pt x="133547" y="143957"/>
                  </a:lnTo>
                  <a:lnTo>
                    <a:pt x="142471" y="137413"/>
                  </a:lnTo>
                  <a:lnTo>
                    <a:pt x="150328" y="130189"/>
                  </a:lnTo>
                  <a:lnTo>
                    <a:pt x="157129" y="122208"/>
                  </a:lnTo>
                  <a:lnTo>
                    <a:pt x="162867" y="113221"/>
                  </a:lnTo>
                  <a:lnTo>
                    <a:pt x="167433" y="102746"/>
                  </a:lnTo>
                  <a:lnTo>
                    <a:pt x="170866" y="90670"/>
                  </a:lnTo>
                  <a:lnTo>
                    <a:pt x="173021" y="77661"/>
                  </a:lnTo>
                  <a:lnTo>
                    <a:pt x="173493" y="64931"/>
                  </a:lnTo>
                  <a:lnTo>
                    <a:pt x="172217" y="53153"/>
                  </a:lnTo>
                  <a:lnTo>
                    <a:pt x="169412" y="42469"/>
                  </a:lnTo>
                  <a:lnTo>
                    <a:pt x="165395" y="32759"/>
                  </a:lnTo>
                  <a:lnTo>
                    <a:pt x="160464" y="23832"/>
                  </a:lnTo>
                  <a:lnTo>
                    <a:pt x="154545" y="15820"/>
                  </a:lnTo>
                  <a:lnTo>
                    <a:pt x="147216" y="9175"/>
                  </a:lnTo>
                  <a:lnTo>
                    <a:pt x="138364" y="4046"/>
                  </a:lnTo>
                  <a:lnTo>
                    <a:pt x="128319" y="769"/>
                  </a:lnTo>
                  <a:lnTo>
                    <a:pt x="117659" y="0"/>
                  </a:lnTo>
                  <a:lnTo>
                    <a:pt x="106790" y="1854"/>
                  </a:lnTo>
                  <a:lnTo>
                    <a:pt x="96070" y="5845"/>
                  </a:lnTo>
                  <a:lnTo>
                    <a:pt x="85878" y="11189"/>
                  </a:lnTo>
                  <a:lnTo>
                    <a:pt x="76362" y="17304"/>
                  </a:lnTo>
                  <a:lnTo>
                    <a:pt x="67481" y="24167"/>
                  </a:lnTo>
                  <a:lnTo>
                    <a:pt x="59122" y="32204"/>
                  </a:lnTo>
                  <a:lnTo>
                    <a:pt x="51170" y="41571"/>
                  </a:lnTo>
                  <a:lnTo>
                    <a:pt x="43844" y="52148"/>
                  </a:lnTo>
                  <a:lnTo>
                    <a:pt x="37675" y="63706"/>
                  </a:lnTo>
                  <a:lnTo>
                    <a:pt x="32859" y="76008"/>
                  </a:lnTo>
                  <a:lnTo>
                    <a:pt x="29286" y="89016"/>
                  </a:lnTo>
                  <a:lnTo>
                    <a:pt x="26722" y="102879"/>
                  </a:lnTo>
                  <a:lnTo>
                    <a:pt x="24926" y="117607"/>
                  </a:lnTo>
                  <a:lnTo>
                    <a:pt x="23854" y="132920"/>
                  </a:lnTo>
                  <a:lnTo>
                    <a:pt x="23651" y="148352"/>
                  </a:lnTo>
                  <a:lnTo>
                    <a:pt x="24325" y="163617"/>
                  </a:lnTo>
                  <a:lnTo>
                    <a:pt x="25760" y="178461"/>
                  </a:lnTo>
                  <a:lnTo>
                    <a:pt x="27793" y="192582"/>
                  </a:lnTo>
                  <a:lnTo>
                    <a:pt x="30277" y="205894"/>
                  </a:lnTo>
                  <a:lnTo>
                    <a:pt x="33249" y="218477"/>
                  </a:lnTo>
                  <a:lnTo>
                    <a:pt x="36922" y="230475"/>
                  </a:lnTo>
                  <a:lnTo>
                    <a:pt x="41356" y="242028"/>
                  </a:lnTo>
                  <a:lnTo>
                    <a:pt x="46470" y="253095"/>
                  </a:lnTo>
                  <a:lnTo>
                    <a:pt x="52127" y="263460"/>
                  </a:lnTo>
                  <a:lnTo>
                    <a:pt x="58197" y="273065"/>
                  </a:lnTo>
                  <a:lnTo>
                    <a:pt x="64730" y="281991"/>
                  </a:lnTo>
                  <a:lnTo>
                    <a:pt x="71948" y="290373"/>
                  </a:lnTo>
                  <a:lnTo>
                    <a:pt x="79919" y="298332"/>
                  </a:lnTo>
                  <a:lnTo>
                    <a:pt x="88731" y="305492"/>
                  </a:lnTo>
                  <a:lnTo>
                    <a:pt x="98556" y="311016"/>
                  </a:lnTo>
                  <a:lnTo>
                    <a:pt x="109377" y="314586"/>
                  </a:lnTo>
                  <a:lnTo>
                    <a:pt x="120632" y="316507"/>
                  </a:lnTo>
                  <a:lnTo>
                    <a:pt x="132516" y="317638"/>
                  </a:lnTo>
                  <a:lnTo>
                    <a:pt x="147190" y="318075"/>
                  </a:lnTo>
                  <a:lnTo>
                    <a:pt x="168456" y="31793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5282858" y="3242777"/>
              <a:ext cx="128790" cy="238370"/>
            </a:xfrm>
            <a:custGeom>
              <a:avLst/>
              <a:gdLst/>
              <a:ahLst/>
              <a:cxnLst/>
              <a:rect l="0" t="0" r="0" b="0"/>
              <a:pathLst>
                <a:path w="128790" h="238370">
                  <a:moveTo>
                    <a:pt x="2447" y="84228"/>
                  </a:moveTo>
                  <a:lnTo>
                    <a:pt x="5381" y="93096"/>
                  </a:lnTo>
                  <a:lnTo>
                    <a:pt x="8163" y="102083"/>
                  </a:lnTo>
                  <a:lnTo>
                    <a:pt x="11063" y="112079"/>
                  </a:lnTo>
                  <a:lnTo>
                    <a:pt x="14103" y="123059"/>
                  </a:lnTo>
                  <a:lnTo>
                    <a:pt x="17268" y="134871"/>
                  </a:lnTo>
                  <a:lnTo>
                    <a:pt x="20532" y="147329"/>
                  </a:lnTo>
                  <a:lnTo>
                    <a:pt x="23870" y="160266"/>
                  </a:lnTo>
                  <a:lnTo>
                    <a:pt x="27261" y="173547"/>
                  </a:lnTo>
                  <a:lnTo>
                    <a:pt x="30690" y="187065"/>
                  </a:lnTo>
                  <a:lnTo>
                    <a:pt x="34144" y="200580"/>
                  </a:lnTo>
                  <a:lnTo>
                    <a:pt x="37617" y="213734"/>
                  </a:lnTo>
                  <a:lnTo>
                    <a:pt x="41044" y="226285"/>
                  </a:lnTo>
                  <a:lnTo>
                    <a:pt x="42427" y="235615"/>
                  </a:lnTo>
                  <a:lnTo>
                    <a:pt x="40032" y="238369"/>
                  </a:lnTo>
                  <a:lnTo>
                    <a:pt x="35688" y="235441"/>
                  </a:lnTo>
                  <a:lnTo>
                    <a:pt x="30572" y="228437"/>
                  </a:lnTo>
                  <a:lnTo>
                    <a:pt x="25371" y="218419"/>
                  </a:lnTo>
                  <a:lnTo>
                    <a:pt x="20405" y="206172"/>
                  </a:lnTo>
                  <a:lnTo>
                    <a:pt x="15755" y="192640"/>
                  </a:lnTo>
                  <a:lnTo>
                    <a:pt x="11401" y="178905"/>
                  </a:lnTo>
                  <a:lnTo>
                    <a:pt x="7296" y="165572"/>
                  </a:lnTo>
                  <a:lnTo>
                    <a:pt x="3709" y="152662"/>
                  </a:lnTo>
                  <a:lnTo>
                    <a:pt x="1203" y="139840"/>
                  </a:lnTo>
                  <a:lnTo>
                    <a:pt x="0" y="126881"/>
                  </a:lnTo>
                  <a:lnTo>
                    <a:pt x="6" y="113870"/>
                  </a:lnTo>
                  <a:lnTo>
                    <a:pt x="998" y="101119"/>
                  </a:lnTo>
                  <a:lnTo>
                    <a:pt x="2748" y="88799"/>
                  </a:lnTo>
                  <a:lnTo>
                    <a:pt x="5380" y="77083"/>
                  </a:lnTo>
                  <a:lnTo>
                    <a:pt x="9348" y="66215"/>
                  </a:lnTo>
                  <a:lnTo>
                    <a:pt x="14799" y="56244"/>
                  </a:lnTo>
                  <a:lnTo>
                    <a:pt x="21747" y="47227"/>
                  </a:lnTo>
                  <a:lnTo>
                    <a:pt x="30239" y="39309"/>
                  </a:lnTo>
                  <a:lnTo>
                    <a:pt x="40139" y="32463"/>
                  </a:lnTo>
                  <a:lnTo>
                    <a:pt x="51194" y="26524"/>
                  </a:lnTo>
                  <a:lnTo>
                    <a:pt x="63131" y="21292"/>
                  </a:lnTo>
                  <a:lnTo>
                    <a:pt x="75695" y="16589"/>
                  </a:lnTo>
                  <a:lnTo>
                    <a:pt x="88090" y="12414"/>
                  </a:lnTo>
                  <a:lnTo>
                    <a:pt x="100200" y="8536"/>
                  </a:lnTo>
                  <a:lnTo>
                    <a:pt x="113085" y="4611"/>
                  </a:lnTo>
                  <a:lnTo>
                    <a:pt x="12878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5552099" y="2905865"/>
              <a:ext cx="243162" cy="602755"/>
            </a:xfrm>
            <a:custGeom>
              <a:avLst/>
              <a:gdLst/>
              <a:ahLst/>
              <a:cxnLst/>
              <a:rect l="0" t="0" r="0" b="0"/>
              <a:pathLst>
                <a:path w="243162" h="602755">
                  <a:moveTo>
                    <a:pt x="17476" y="0"/>
                  </a:moveTo>
                  <a:lnTo>
                    <a:pt x="17476" y="14669"/>
                  </a:lnTo>
                  <a:lnTo>
                    <a:pt x="17476" y="28580"/>
                  </a:lnTo>
                  <a:lnTo>
                    <a:pt x="17476" y="43074"/>
                  </a:lnTo>
                  <a:lnTo>
                    <a:pt x="17476" y="58102"/>
                  </a:lnTo>
                  <a:lnTo>
                    <a:pt x="17476" y="73279"/>
                  </a:lnTo>
                  <a:lnTo>
                    <a:pt x="17476" y="88359"/>
                  </a:lnTo>
                  <a:lnTo>
                    <a:pt x="17476" y="103742"/>
                  </a:lnTo>
                  <a:lnTo>
                    <a:pt x="17476" y="120347"/>
                  </a:lnTo>
                  <a:lnTo>
                    <a:pt x="17476" y="138581"/>
                  </a:lnTo>
                  <a:lnTo>
                    <a:pt x="17476" y="157895"/>
                  </a:lnTo>
                  <a:lnTo>
                    <a:pt x="17476" y="177097"/>
                  </a:lnTo>
                  <a:lnTo>
                    <a:pt x="17476" y="195494"/>
                  </a:lnTo>
                  <a:lnTo>
                    <a:pt x="17476" y="212914"/>
                  </a:lnTo>
                  <a:lnTo>
                    <a:pt x="17476" y="229445"/>
                  </a:lnTo>
                  <a:lnTo>
                    <a:pt x="17476" y="245278"/>
                  </a:lnTo>
                  <a:lnTo>
                    <a:pt x="17476" y="261081"/>
                  </a:lnTo>
                  <a:lnTo>
                    <a:pt x="17476" y="277924"/>
                  </a:lnTo>
                  <a:lnTo>
                    <a:pt x="17476" y="296295"/>
                  </a:lnTo>
                  <a:lnTo>
                    <a:pt x="17476" y="315690"/>
                  </a:lnTo>
                  <a:lnTo>
                    <a:pt x="17476" y="334942"/>
                  </a:lnTo>
                  <a:lnTo>
                    <a:pt x="17476" y="353378"/>
                  </a:lnTo>
                  <a:lnTo>
                    <a:pt x="17476" y="371162"/>
                  </a:lnTo>
                  <a:lnTo>
                    <a:pt x="17476" y="389002"/>
                  </a:lnTo>
                  <a:lnTo>
                    <a:pt x="17476" y="407331"/>
                  </a:lnTo>
                  <a:lnTo>
                    <a:pt x="17476" y="426098"/>
                  </a:lnTo>
                  <a:lnTo>
                    <a:pt x="17476" y="444944"/>
                  </a:lnTo>
                  <a:lnTo>
                    <a:pt x="17472" y="463626"/>
                  </a:lnTo>
                  <a:lnTo>
                    <a:pt x="17299" y="481902"/>
                  </a:lnTo>
                  <a:lnTo>
                    <a:pt x="16650" y="499474"/>
                  </a:lnTo>
                  <a:lnTo>
                    <a:pt x="15385" y="516212"/>
                  </a:lnTo>
                  <a:lnTo>
                    <a:pt x="13120" y="530700"/>
                  </a:lnTo>
                  <a:lnTo>
                    <a:pt x="9561" y="538888"/>
                  </a:lnTo>
                  <a:lnTo>
                    <a:pt x="5705" y="539061"/>
                  </a:lnTo>
                  <a:lnTo>
                    <a:pt x="2683" y="533994"/>
                  </a:lnTo>
                  <a:lnTo>
                    <a:pt x="756" y="525921"/>
                  </a:lnTo>
                  <a:lnTo>
                    <a:pt x="0" y="516323"/>
                  </a:lnTo>
                  <a:lnTo>
                    <a:pt x="324" y="506036"/>
                  </a:lnTo>
                  <a:lnTo>
                    <a:pt x="1534" y="495476"/>
                  </a:lnTo>
                  <a:lnTo>
                    <a:pt x="3424" y="484829"/>
                  </a:lnTo>
                  <a:lnTo>
                    <a:pt x="5815" y="474174"/>
                  </a:lnTo>
                  <a:lnTo>
                    <a:pt x="8727" y="463538"/>
                  </a:lnTo>
                  <a:lnTo>
                    <a:pt x="12361" y="452926"/>
                  </a:lnTo>
                  <a:lnTo>
                    <a:pt x="16769" y="442341"/>
                  </a:lnTo>
                  <a:lnTo>
                    <a:pt x="21866" y="431941"/>
                  </a:lnTo>
                  <a:lnTo>
                    <a:pt x="27511" y="422031"/>
                  </a:lnTo>
                  <a:lnTo>
                    <a:pt x="33578" y="412739"/>
                  </a:lnTo>
                  <a:lnTo>
                    <a:pt x="40279" y="404194"/>
                  </a:lnTo>
                  <a:lnTo>
                    <a:pt x="48142" y="396601"/>
                  </a:lnTo>
                  <a:lnTo>
                    <a:pt x="57360" y="389980"/>
                  </a:lnTo>
                  <a:lnTo>
                    <a:pt x="67822" y="384364"/>
                  </a:lnTo>
                  <a:lnTo>
                    <a:pt x="79294" y="379881"/>
                  </a:lnTo>
                  <a:lnTo>
                    <a:pt x="91527" y="376503"/>
                  </a:lnTo>
                  <a:lnTo>
                    <a:pt x="104147" y="374386"/>
                  </a:lnTo>
                  <a:lnTo>
                    <a:pt x="116685" y="373939"/>
                  </a:lnTo>
                  <a:lnTo>
                    <a:pt x="128890" y="375236"/>
                  </a:lnTo>
                  <a:lnTo>
                    <a:pt x="140711" y="378226"/>
                  </a:lnTo>
                  <a:lnTo>
                    <a:pt x="152190" y="382898"/>
                  </a:lnTo>
                  <a:lnTo>
                    <a:pt x="163390" y="389079"/>
                  </a:lnTo>
                  <a:lnTo>
                    <a:pt x="174219" y="396481"/>
                  </a:lnTo>
                  <a:lnTo>
                    <a:pt x="184424" y="404811"/>
                  </a:lnTo>
                  <a:lnTo>
                    <a:pt x="193922" y="413819"/>
                  </a:lnTo>
                  <a:lnTo>
                    <a:pt x="202776" y="423305"/>
                  </a:lnTo>
                  <a:lnTo>
                    <a:pt x="211109" y="433126"/>
                  </a:lnTo>
                  <a:lnTo>
                    <a:pt x="219041" y="443179"/>
                  </a:lnTo>
                  <a:lnTo>
                    <a:pt x="226352" y="453558"/>
                  </a:lnTo>
                  <a:lnTo>
                    <a:pt x="232510" y="464518"/>
                  </a:lnTo>
                  <a:lnTo>
                    <a:pt x="237314" y="476149"/>
                  </a:lnTo>
                  <a:lnTo>
                    <a:pt x="240709" y="488233"/>
                  </a:lnTo>
                  <a:lnTo>
                    <a:pt x="242621" y="500345"/>
                  </a:lnTo>
                  <a:lnTo>
                    <a:pt x="243161" y="512228"/>
                  </a:lnTo>
                  <a:lnTo>
                    <a:pt x="242405" y="523648"/>
                  </a:lnTo>
                  <a:lnTo>
                    <a:pt x="240311" y="534317"/>
                  </a:lnTo>
                  <a:lnTo>
                    <a:pt x="236975" y="544152"/>
                  </a:lnTo>
                  <a:lnTo>
                    <a:pt x="232449" y="553079"/>
                  </a:lnTo>
                  <a:lnTo>
                    <a:pt x="226662" y="560936"/>
                  </a:lnTo>
                  <a:lnTo>
                    <a:pt x="219691" y="567743"/>
                  </a:lnTo>
                  <a:lnTo>
                    <a:pt x="211570" y="573654"/>
                  </a:lnTo>
                  <a:lnTo>
                    <a:pt x="202216" y="578868"/>
                  </a:lnTo>
                  <a:lnTo>
                    <a:pt x="191700" y="583564"/>
                  </a:lnTo>
                  <a:lnTo>
                    <a:pt x="180215" y="587890"/>
                  </a:lnTo>
                  <a:lnTo>
                    <a:pt x="167982" y="591956"/>
                  </a:lnTo>
                  <a:lnTo>
                    <a:pt x="155194" y="595834"/>
                  </a:lnTo>
                  <a:lnTo>
                    <a:pt x="141844" y="599252"/>
                  </a:lnTo>
                  <a:lnTo>
                    <a:pt x="127745" y="601636"/>
                  </a:lnTo>
                  <a:lnTo>
                    <a:pt x="112860" y="602754"/>
                  </a:lnTo>
                  <a:lnTo>
                    <a:pt x="97610" y="602689"/>
                  </a:lnTo>
                  <a:lnTo>
                    <a:pt x="82752" y="601657"/>
                  </a:lnTo>
                  <a:lnTo>
                    <a:pt x="68699" y="599893"/>
                  </a:lnTo>
                  <a:lnTo>
                    <a:pt x="55950" y="597752"/>
                  </a:lnTo>
                  <a:lnTo>
                    <a:pt x="44012" y="595485"/>
                  </a:lnTo>
                  <a:lnTo>
                    <a:pt x="31842" y="592898"/>
                  </a:lnTo>
                  <a:lnTo>
                    <a:pt x="17476" y="58959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5879028" y="3189541"/>
              <a:ext cx="365463" cy="388555"/>
            </a:xfrm>
            <a:custGeom>
              <a:avLst/>
              <a:gdLst/>
              <a:ahLst/>
              <a:cxnLst/>
              <a:rect l="0" t="0" r="0" b="0"/>
              <a:pathLst>
                <a:path w="365463" h="388555">
                  <a:moveTo>
                    <a:pt x="269614" y="84821"/>
                  </a:moveTo>
                  <a:lnTo>
                    <a:pt x="272347" y="76087"/>
                  </a:lnTo>
                  <a:lnTo>
                    <a:pt x="273209" y="68381"/>
                  </a:lnTo>
                  <a:lnTo>
                    <a:pt x="272214" y="60974"/>
                  </a:lnTo>
                  <a:lnTo>
                    <a:pt x="269502" y="53540"/>
                  </a:lnTo>
                  <a:lnTo>
                    <a:pt x="265070" y="45713"/>
                  </a:lnTo>
                  <a:lnTo>
                    <a:pt x="259077" y="37343"/>
                  </a:lnTo>
                  <a:lnTo>
                    <a:pt x="251645" y="28773"/>
                  </a:lnTo>
                  <a:lnTo>
                    <a:pt x="242770" y="20707"/>
                  </a:lnTo>
                  <a:lnTo>
                    <a:pt x="232579" y="13515"/>
                  </a:lnTo>
                  <a:lnTo>
                    <a:pt x="221145" y="7553"/>
                  </a:lnTo>
                  <a:lnTo>
                    <a:pt x="208415" y="3305"/>
                  </a:lnTo>
                  <a:lnTo>
                    <a:pt x="194485" y="861"/>
                  </a:lnTo>
                  <a:lnTo>
                    <a:pt x="179724" y="0"/>
                  </a:lnTo>
                  <a:lnTo>
                    <a:pt x="164671" y="395"/>
                  </a:lnTo>
                  <a:lnTo>
                    <a:pt x="149658" y="1733"/>
                  </a:lnTo>
                  <a:lnTo>
                    <a:pt x="134815" y="3915"/>
                  </a:lnTo>
                  <a:lnTo>
                    <a:pt x="120163" y="7048"/>
                  </a:lnTo>
                  <a:lnTo>
                    <a:pt x="105686" y="11116"/>
                  </a:lnTo>
                  <a:lnTo>
                    <a:pt x="91676" y="15982"/>
                  </a:lnTo>
                  <a:lnTo>
                    <a:pt x="78714" y="21472"/>
                  </a:lnTo>
                  <a:lnTo>
                    <a:pt x="67026" y="27430"/>
                  </a:lnTo>
                  <a:lnTo>
                    <a:pt x="56362" y="33889"/>
                  </a:lnTo>
                  <a:lnTo>
                    <a:pt x="46198" y="41056"/>
                  </a:lnTo>
                  <a:lnTo>
                    <a:pt x="36185" y="48994"/>
                  </a:lnTo>
                  <a:lnTo>
                    <a:pt x="26645" y="57783"/>
                  </a:lnTo>
                  <a:lnTo>
                    <a:pt x="18443" y="67593"/>
                  </a:lnTo>
                  <a:lnTo>
                    <a:pt x="11963" y="78418"/>
                  </a:lnTo>
                  <a:lnTo>
                    <a:pt x="7120" y="90111"/>
                  </a:lnTo>
                  <a:lnTo>
                    <a:pt x="3629" y="102485"/>
                  </a:lnTo>
                  <a:lnTo>
                    <a:pt x="1184" y="115350"/>
                  </a:lnTo>
                  <a:lnTo>
                    <a:pt x="0" y="128072"/>
                  </a:lnTo>
                  <a:lnTo>
                    <a:pt x="777" y="139620"/>
                  </a:lnTo>
                  <a:lnTo>
                    <a:pt x="3753" y="149525"/>
                  </a:lnTo>
                  <a:lnTo>
                    <a:pt x="9038" y="157665"/>
                  </a:lnTo>
                  <a:lnTo>
                    <a:pt x="16862" y="163998"/>
                  </a:lnTo>
                  <a:lnTo>
                    <a:pt x="27089" y="168702"/>
                  </a:lnTo>
                  <a:lnTo>
                    <a:pt x="39159" y="172084"/>
                  </a:lnTo>
                  <a:lnTo>
                    <a:pt x="52308" y="174462"/>
                  </a:lnTo>
                  <a:lnTo>
                    <a:pt x="65997" y="176108"/>
                  </a:lnTo>
                  <a:lnTo>
                    <a:pt x="79929" y="177236"/>
                  </a:lnTo>
                  <a:lnTo>
                    <a:pt x="93961" y="178002"/>
                  </a:lnTo>
                  <a:lnTo>
                    <a:pt x="108027" y="178520"/>
                  </a:lnTo>
                  <a:lnTo>
                    <a:pt x="122099" y="178869"/>
                  </a:lnTo>
                  <a:lnTo>
                    <a:pt x="136169" y="179103"/>
                  </a:lnTo>
                  <a:lnTo>
                    <a:pt x="150231" y="179261"/>
                  </a:lnTo>
                  <a:lnTo>
                    <a:pt x="164287" y="179366"/>
                  </a:lnTo>
                  <a:lnTo>
                    <a:pt x="178339" y="179436"/>
                  </a:lnTo>
                  <a:lnTo>
                    <a:pt x="192382" y="179492"/>
                  </a:lnTo>
                  <a:lnTo>
                    <a:pt x="206253" y="179870"/>
                  </a:lnTo>
                  <a:lnTo>
                    <a:pt x="219647" y="181187"/>
                  </a:lnTo>
                  <a:lnTo>
                    <a:pt x="232439" y="183708"/>
                  </a:lnTo>
                  <a:lnTo>
                    <a:pt x="244826" y="187368"/>
                  </a:lnTo>
                  <a:lnTo>
                    <a:pt x="257217" y="191967"/>
                  </a:lnTo>
                  <a:lnTo>
                    <a:pt x="269845" y="197288"/>
                  </a:lnTo>
                  <a:lnTo>
                    <a:pt x="282445" y="203300"/>
                  </a:lnTo>
                  <a:lnTo>
                    <a:pt x="294378" y="210160"/>
                  </a:lnTo>
                  <a:lnTo>
                    <a:pt x="305332" y="217878"/>
                  </a:lnTo>
                  <a:lnTo>
                    <a:pt x="315314" y="226178"/>
                  </a:lnTo>
                  <a:lnTo>
                    <a:pt x="324479" y="234594"/>
                  </a:lnTo>
                  <a:lnTo>
                    <a:pt x="333010" y="242852"/>
                  </a:lnTo>
                  <a:lnTo>
                    <a:pt x="340909" y="251024"/>
                  </a:lnTo>
                  <a:lnTo>
                    <a:pt x="348002" y="259424"/>
                  </a:lnTo>
                  <a:lnTo>
                    <a:pt x="354250" y="268229"/>
                  </a:lnTo>
                  <a:lnTo>
                    <a:pt x="359431" y="277617"/>
                  </a:lnTo>
                  <a:lnTo>
                    <a:pt x="363081" y="287838"/>
                  </a:lnTo>
                  <a:lnTo>
                    <a:pt x="365084" y="298934"/>
                  </a:lnTo>
                  <a:lnTo>
                    <a:pt x="365462" y="310470"/>
                  </a:lnTo>
                  <a:lnTo>
                    <a:pt x="364203" y="321675"/>
                  </a:lnTo>
                  <a:lnTo>
                    <a:pt x="361463" y="332127"/>
                  </a:lnTo>
                  <a:lnTo>
                    <a:pt x="357354" y="341601"/>
                  </a:lnTo>
                  <a:lnTo>
                    <a:pt x="351856" y="349892"/>
                  </a:lnTo>
                  <a:lnTo>
                    <a:pt x="345080" y="357021"/>
                  </a:lnTo>
                  <a:lnTo>
                    <a:pt x="337092" y="363165"/>
                  </a:lnTo>
                  <a:lnTo>
                    <a:pt x="327828" y="368542"/>
                  </a:lnTo>
                  <a:lnTo>
                    <a:pt x="317373" y="373346"/>
                  </a:lnTo>
                  <a:lnTo>
                    <a:pt x="305929" y="377576"/>
                  </a:lnTo>
                  <a:lnTo>
                    <a:pt x="293724" y="381046"/>
                  </a:lnTo>
                  <a:lnTo>
                    <a:pt x="280954" y="383715"/>
                  </a:lnTo>
                  <a:lnTo>
                    <a:pt x="267616" y="385677"/>
                  </a:lnTo>
                  <a:lnTo>
                    <a:pt x="253525" y="387078"/>
                  </a:lnTo>
                  <a:lnTo>
                    <a:pt x="238641" y="388052"/>
                  </a:lnTo>
                  <a:lnTo>
                    <a:pt x="223222" y="388554"/>
                  </a:lnTo>
                  <a:lnTo>
                    <a:pt x="207718" y="388367"/>
                  </a:lnTo>
                  <a:lnTo>
                    <a:pt x="192395" y="387431"/>
                  </a:lnTo>
                  <a:lnTo>
                    <a:pt x="177174" y="385990"/>
                  </a:lnTo>
                  <a:lnTo>
                    <a:pt x="161734" y="384484"/>
                  </a:lnTo>
                  <a:lnTo>
                    <a:pt x="145905" y="383177"/>
                  </a:lnTo>
                  <a:lnTo>
                    <a:pt x="129834" y="382148"/>
                  </a:lnTo>
                  <a:lnTo>
                    <a:pt x="113885" y="381383"/>
                  </a:lnTo>
                  <a:lnTo>
                    <a:pt x="98282" y="380833"/>
                  </a:lnTo>
                  <a:lnTo>
                    <a:pt x="83668" y="380447"/>
                  </a:lnTo>
                  <a:lnTo>
                    <a:pt x="69745" y="380138"/>
                  </a:lnTo>
                  <a:lnTo>
                    <a:pt x="55291" y="379877"/>
                  </a:lnTo>
                  <a:lnTo>
                    <a:pt x="37987" y="37961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4727295" y="3559766"/>
              <a:ext cx="1495048" cy="335779"/>
            </a:xfrm>
            <a:custGeom>
              <a:avLst/>
              <a:gdLst/>
              <a:ahLst/>
              <a:cxnLst/>
              <a:rect l="0" t="0" r="0" b="0"/>
              <a:pathLst>
                <a:path w="1495048" h="335779">
                  <a:moveTo>
                    <a:pt x="1495047" y="335778"/>
                  </a:moveTo>
                  <a:lnTo>
                    <a:pt x="1483379" y="329910"/>
                  </a:lnTo>
                  <a:lnTo>
                    <a:pt x="1472890" y="324346"/>
                  </a:lnTo>
                  <a:lnTo>
                    <a:pt x="1462584" y="318546"/>
                  </a:lnTo>
                  <a:lnTo>
                    <a:pt x="1452109" y="312466"/>
                  </a:lnTo>
                  <a:lnTo>
                    <a:pt x="1441118" y="306136"/>
                  </a:lnTo>
                  <a:lnTo>
                    <a:pt x="1429475" y="299608"/>
                  </a:lnTo>
                  <a:lnTo>
                    <a:pt x="1417221" y="292932"/>
                  </a:lnTo>
                  <a:lnTo>
                    <a:pt x="1404467" y="286149"/>
                  </a:lnTo>
                  <a:lnTo>
                    <a:pt x="1391326" y="279292"/>
                  </a:lnTo>
                  <a:lnTo>
                    <a:pt x="1377740" y="272382"/>
                  </a:lnTo>
                  <a:lnTo>
                    <a:pt x="1363482" y="265437"/>
                  </a:lnTo>
                  <a:lnTo>
                    <a:pt x="1348481" y="258463"/>
                  </a:lnTo>
                  <a:lnTo>
                    <a:pt x="1332814" y="251304"/>
                  </a:lnTo>
                  <a:lnTo>
                    <a:pt x="1316612" y="243660"/>
                  </a:lnTo>
                  <a:lnTo>
                    <a:pt x="1300006" y="235407"/>
                  </a:lnTo>
                  <a:lnTo>
                    <a:pt x="1283110" y="226746"/>
                  </a:lnTo>
                  <a:lnTo>
                    <a:pt x="1266007" y="218085"/>
                  </a:lnTo>
                  <a:lnTo>
                    <a:pt x="1248761" y="209668"/>
                  </a:lnTo>
                  <a:lnTo>
                    <a:pt x="1231418" y="201559"/>
                  </a:lnTo>
                  <a:lnTo>
                    <a:pt x="1214008" y="193733"/>
                  </a:lnTo>
                  <a:lnTo>
                    <a:pt x="1196553" y="186142"/>
                  </a:lnTo>
                  <a:lnTo>
                    <a:pt x="1179067" y="178893"/>
                  </a:lnTo>
                  <a:lnTo>
                    <a:pt x="1161561" y="172243"/>
                  </a:lnTo>
                  <a:lnTo>
                    <a:pt x="1144037" y="166282"/>
                  </a:lnTo>
                  <a:lnTo>
                    <a:pt x="1126335" y="160786"/>
                  </a:lnTo>
                  <a:lnTo>
                    <a:pt x="1108152" y="155328"/>
                  </a:lnTo>
                  <a:lnTo>
                    <a:pt x="1089364" y="149657"/>
                  </a:lnTo>
                  <a:lnTo>
                    <a:pt x="1070169" y="143864"/>
                  </a:lnTo>
                  <a:lnTo>
                    <a:pt x="1050977" y="138275"/>
                  </a:lnTo>
                  <a:lnTo>
                    <a:pt x="1032025" y="133065"/>
                  </a:lnTo>
                  <a:lnTo>
                    <a:pt x="1013213" y="128092"/>
                  </a:lnTo>
                  <a:lnTo>
                    <a:pt x="994210" y="122992"/>
                  </a:lnTo>
                  <a:lnTo>
                    <a:pt x="974832" y="117566"/>
                  </a:lnTo>
                  <a:lnTo>
                    <a:pt x="955054" y="111940"/>
                  </a:lnTo>
                  <a:lnTo>
                    <a:pt x="934931" y="106462"/>
                  </a:lnTo>
                  <a:lnTo>
                    <a:pt x="914537" y="101327"/>
                  </a:lnTo>
                  <a:lnTo>
                    <a:pt x="893942" y="96405"/>
                  </a:lnTo>
                  <a:lnTo>
                    <a:pt x="873202" y="91339"/>
                  </a:lnTo>
                  <a:lnTo>
                    <a:pt x="852366" y="85936"/>
                  </a:lnTo>
                  <a:lnTo>
                    <a:pt x="831629" y="80324"/>
                  </a:lnTo>
                  <a:lnTo>
                    <a:pt x="811319" y="74857"/>
                  </a:lnTo>
                  <a:lnTo>
                    <a:pt x="791577" y="69733"/>
                  </a:lnTo>
                  <a:lnTo>
                    <a:pt x="772218" y="64987"/>
                  </a:lnTo>
                  <a:lnTo>
                    <a:pt x="752839" y="60574"/>
                  </a:lnTo>
                  <a:lnTo>
                    <a:pt x="733199" y="56421"/>
                  </a:lnTo>
                  <a:lnTo>
                    <a:pt x="713076" y="52463"/>
                  </a:lnTo>
                  <a:lnTo>
                    <a:pt x="692187" y="48644"/>
                  </a:lnTo>
                  <a:lnTo>
                    <a:pt x="670466" y="44924"/>
                  </a:lnTo>
                  <a:lnTo>
                    <a:pt x="648166" y="41272"/>
                  </a:lnTo>
                  <a:lnTo>
                    <a:pt x="625742" y="37666"/>
                  </a:lnTo>
                  <a:lnTo>
                    <a:pt x="603471" y="34096"/>
                  </a:lnTo>
                  <a:lnTo>
                    <a:pt x="581279" y="30716"/>
                  </a:lnTo>
                  <a:lnTo>
                    <a:pt x="558854" y="27826"/>
                  </a:lnTo>
                  <a:lnTo>
                    <a:pt x="536025" y="25546"/>
                  </a:lnTo>
                  <a:lnTo>
                    <a:pt x="512777" y="23676"/>
                  </a:lnTo>
                  <a:lnTo>
                    <a:pt x="489171" y="21806"/>
                  </a:lnTo>
                  <a:lnTo>
                    <a:pt x="465289" y="19698"/>
                  </a:lnTo>
                  <a:lnTo>
                    <a:pt x="441370" y="17450"/>
                  </a:lnTo>
                  <a:lnTo>
                    <a:pt x="417777" y="15395"/>
                  </a:lnTo>
                  <a:lnTo>
                    <a:pt x="394681" y="13710"/>
                  </a:lnTo>
                  <a:lnTo>
                    <a:pt x="371917" y="12257"/>
                  </a:lnTo>
                  <a:lnTo>
                    <a:pt x="349100" y="10675"/>
                  </a:lnTo>
                  <a:lnTo>
                    <a:pt x="326004" y="8763"/>
                  </a:lnTo>
                  <a:lnTo>
                    <a:pt x="302577" y="6649"/>
                  </a:lnTo>
                  <a:lnTo>
                    <a:pt x="278849" y="4683"/>
                  </a:lnTo>
                  <a:lnTo>
                    <a:pt x="254881" y="3063"/>
                  </a:lnTo>
                  <a:lnTo>
                    <a:pt x="230733" y="1824"/>
                  </a:lnTo>
                  <a:lnTo>
                    <a:pt x="206455" y="917"/>
                  </a:lnTo>
                  <a:lnTo>
                    <a:pt x="182095" y="277"/>
                  </a:lnTo>
                  <a:lnTo>
                    <a:pt x="158008" y="0"/>
                  </a:lnTo>
                  <a:lnTo>
                    <a:pt x="134829" y="339"/>
                  </a:lnTo>
                  <a:lnTo>
                    <a:pt x="112839" y="1376"/>
                  </a:lnTo>
                  <a:lnTo>
                    <a:pt x="92155" y="2894"/>
                  </a:lnTo>
                  <a:lnTo>
                    <a:pt x="70562" y="4609"/>
                  </a:lnTo>
                  <a:lnTo>
                    <a:pt x="42810" y="6671"/>
                  </a:lnTo>
                  <a:lnTo>
                    <a:pt x="0" y="939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1273948" y="3758837"/>
              <a:ext cx="1568747" cy="136708"/>
            </a:xfrm>
            <a:custGeom>
              <a:avLst/>
              <a:gdLst/>
              <a:ahLst/>
              <a:cxnLst/>
              <a:rect l="0" t="0" r="0" b="0"/>
              <a:pathLst>
                <a:path w="1568747" h="136708">
                  <a:moveTo>
                    <a:pt x="1568746" y="136707"/>
                  </a:moveTo>
                  <a:lnTo>
                    <a:pt x="1559810" y="130906"/>
                  </a:lnTo>
                  <a:lnTo>
                    <a:pt x="1550183" y="125982"/>
                  </a:lnTo>
                  <a:lnTo>
                    <a:pt x="1538896" y="121479"/>
                  </a:lnTo>
                  <a:lnTo>
                    <a:pt x="1526228" y="117258"/>
                  </a:lnTo>
                  <a:lnTo>
                    <a:pt x="1512749" y="113245"/>
                  </a:lnTo>
                  <a:lnTo>
                    <a:pt x="1498877" y="109384"/>
                  </a:lnTo>
                  <a:lnTo>
                    <a:pt x="1484842" y="105631"/>
                  </a:lnTo>
                  <a:lnTo>
                    <a:pt x="1470750" y="101956"/>
                  </a:lnTo>
                  <a:lnTo>
                    <a:pt x="1456644" y="98333"/>
                  </a:lnTo>
                  <a:lnTo>
                    <a:pt x="1442378" y="94748"/>
                  </a:lnTo>
                  <a:lnTo>
                    <a:pt x="1427648" y="91187"/>
                  </a:lnTo>
                  <a:lnTo>
                    <a:pt x="1412324" y="87643"/>
                  </a:lnTo>
                  <a:lnTo>
                    <a:pt x="1396437" y="84110"/>
                  </a:lnTo>
                  <a:lnTo>
                    <a:pt x="1380086" y="80586"/>
                  </a:lnTo>
                  <a:lnTo>
                    <a:pt x="1363381" y="77066"/>
                  </a:lnTo>
                  <a:lnTo>
                    <a:pt x="1346417" y="73550"/>
                  </a:lnTo>
                  <a:lnTo>
                    <a:pt x="1329269" y="70035"/>
                  </a:lnTo>
                  <a:lnTo>
                    <a:pt x="1311989" y="66523"/>
                  </a:lnTo>
                  <a:lnTo>
                    <a:pt x="1294452" y="63011"/>
                  </a:lnTo>
                  <a:lnTo>
                    <a:pt x="1276380" y="59500"/>
                  </a:lnTo>
                  <a:lnTo>
                    <a:pt x="1257658" y="55990"/>
                  </a:lnTo>
                  <a:lnTo>
                    <a:pt x="1238168" y="52480"/>
                  </a:lnTo>
                  <a:lnTo>
                    <a:pt x="1217713" y="48970"/>
                  </a:lnTo>
                  <a:lnTo>
                    <a:pt x="1196286" y="45460"/>
                  </a:lnTo>
                  <a:lnTo>
                    <a:pt x="1174184" y="41951"/>
                  </a:lnTo>
                  <a:lnTo>
                    <a:pt x="1151895" y="38441"/>
                  </a:lnTo>
                  <a:lnTo>
                    <a:pt x="1129714" y="34936"/>
                  </a:lnTo>
                  <a:lnTo>
                    <a:pt x="1107582" y="31599"/>
                  </a:lnTo>
                  <a:lnTo>
                    <a:pt x="1085198" y="28738"/>
                  </a:lnTo>
                  <a:lnTo>
                    <a:pt x="1062391" y="26477"/>
                  </a:lnTo>
                  <a:lnTo>
                    <a:pt x="1038989" y="24620"/>
                  </a:lnTo>
                  <a:lnTo>
                    <a:pt x="1014746" y="22759"/>
                  </a:lnTo>
                  <a:lnTo>
                    <a:pt x="989615" y="20652"/>
                  </a:lnTo>
                  <a:lnTo>
                    <a:pt x="963702" y="18235"/>
                  </a:lnTo>
                  <a:lnTo>
                    <a:pt x="937168" y="15534"/>
                  </a:lnTo>
                  <a:lnTo>
                    <a:pt x="910169" y="12607"/>
                  </a:lnTo>
                  <a:lnTo>
                    <a:pt x="882836" y="9675"/>
                  </a:lnTo>
                  <a:lnTo>
                    <a:pt x="855268" y="7093"/>
                  </a:lnTo>
                  <a:lnTo>
                    <a:pt x="827531" y="5028"/>
                  </a:lnTo>
                  <a:lnTo>
                    <a:pt x="799515" y="3474"/>
                  </a:lnTo>
                  <a:lnTo>
                    <a:pt x="770947" y="2349"/>
                  </a:lnTo>
                  <a:lnTo>
                    <a:pt x="741723" y="1555"/>
                  </a:lnTo>
                  <a:lnTo>
                    <a:pt x="711892" y="1003"/>
                  </a:lnTo>
                  <a:lnTo>
                    <a:pt x="681566" y="624"/>
                  </a:lnTo>
                  <a:lnTo>
                    <a:pt x="650866" y="367"/>
                  </a:lnTo>
                  <a:lnTo>
                    <a:pt x="619892" y="192"/>
                  </a:lnTo>
                  <a:lnTo>
                    <a:pt x="588726" y="75"/>
                  </a:lnTo>
                  <a:lnTo>
                    <a:pt x="557425" y="0"/>
                  </a:lnTo>
                  <a:lnTo>
                    <a:pt x="526032" y="120"/>
                  </a:lnTo>
                  <a:lnTo>
                    <a:pt x="494576" y="733"/>
                  </a:lnTo>
                  <a:lnTo>
                    <a:pt x="463073" y="1963"/>
                  </a:lnTo>
                  <a:lnTo>
                    <a:pt x="431373" y="3772"/>
                  </a:lnTo>
                  <a:lnTo>
                    <a:pt x="399178" y="6058"/>
                  </a:lnTo>
                  <a:lnTo>
                    <a:pt x="366366" y="8712"/>
                  </a:lnTo>
                  <a:lnTo>
                    <a:pt x="332972" y="11798"/>
                  </a:lnTo>
                  <a:lnTo>
                    <a:pt x="299102" y="15548"/>
                  </a:lnTo>
                  <a:lnTo>
                    <a:pt x="264882" y="20029"/>
                  </a:lnTo>
                  <a:lnTo>
                    <a:pt x="230902" y="25003"/>
                  </a:lnTo>
                  <a:lnTo>
                    <a:pt x="198160" y="30034"/>
                  </a:lnTo>
                  <a:lnTo>
                    <a:pt x="167112" y="34866"/>
                  </a:lnTo>
                  <a:lnTo>
                    <a:pt x="138027" y="39585"/>
                  </a:lnTo>
                  <a:lnTo>
                    <a:pt x="111244" y="44513"/>
                  </a:lnTo>
                  <a:lnTo>
                    <a:pt x="86732" y="49818"/>
                  </a:lnTo>
                  <a:lnTo>
                    <a:pt x="64893" y="55217"/>
                  </a:lnTo>
                  <a:lnTo>
                    <a:pt x="44606" y="60580"/>
                  </a:lnTo>
                  <a:lnTo>
                    <a:pt x="24086" y="66380"/>
                  </a:lnTo>
                  <a:lnTo>
                    <a:pt x="0" y="7353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Group 24"/>
          <p:cNvGrpSpPr/>
          <p:nvPr/>
        </p:nvGrpSpPr>
        <p:grpSpPr>
          <a:xfrm>
            <a:off x="323907" y="346831"/>
            <a:ext cx="4858286" cy="623398"/>
            <a:chOff x="323907" y="346831"/>
            <a:chExt cx="4858286" cy="623398"/>
          </a:xfrm>
        </p:grpSpPr>
        <p:sp>
          <p:nvSpPr>
            <p:cNvPr id="2" name="Freeform 1"/>
            <p:cNvSpPr/>
            <p:nvPr/>
          </p:nvSpPr>
          <p:spPr>
            <a:xfrm>
              <a:off x="323907" y="346831"/>
              <a:ext cx="276218" cy="516479"/>
            </a:xfrm>
            <a:custGeom>
              <a:avLst/>
              <a:gdLst/>
              <a:ahLst/>
              <a:cxnLst/>
              <a:rect l="0" t="0" r="0" b="0"/>
              <a:pathLst>
                <a:path w="276218" h="516479">
                  <a:moveTo>
                    <a:pt x="86704" y="32194"/>
                  </a:moveTo>
                  <a:lnTo>
                    <a:pt x="83770" y="43862"/>
                  </a:lnTo>
                  <a:lnTo>
                    <a:pt x="80988" y="54351"/>
                  </a:lnTo>
                  <a:lnTo>
                    <a:pt x="78093" y="64658"/>
                  </a:lnTo>
                  <a:lnTo>
                    <a:pt x="75225" y="75132"/>
                  </a:lnTo>
                  <a:lnTo>
                    <a:pt x="72709" y="86124"/>
                  </a:lnTo>
                  <a:lnTo>
                    <a:pt x="70693" y="97762"/>
                  </a:lnTo>
                  <a:lnTo>
                    <a:pt x="69008" y="109843"/>
                  </a:lnTo>
                  <a:lnTo>
                    <a:pt x="67265" y="121949"/>
                  </a:lnTo>
                  <a:lnTo>
                    <a:pt x="65244" y="133841"/>
                  </a:lnTo>
                  <a:lnTo>
                    <a:pt x="63054" y="145774"/>
                  </a:lnTo>
                  <a:lnTo>
                    <a:pt x="61038" y="158385"/>
                  </a:lnTo>
                  <a:lnTo>
                    <a:pt x="59380" y="171973"/>
                  </a:lnTo>
                  <a:lnTo>
                    <a:pt x="57945" y="186202"/>
                  </a:lnTo>
                  <a:lnTo>
                    <a:pt x="56375" y="200299"/>
                  </a:lnTo>
                  <a:lnTo>
                    <a:pt x="54471" y="213834"/>
                  </a:lnTo>
                  <a:lnTo>
                    <a:pt x="52362" y="227193"/>
                  </a:lnTo>
                  <a:lnTo>
                    <a:pt x="50400" y="241368"/>
                  </a:lnTo>
                  <a:lnTo>
                    <a:pt x="48778" y="256856"/>
                  </a:lnTo>
                  <a:lnTo>
                    <a:pt x="47367" y="273191"/>
                  </a:lnTo>
                  <a:lnTo>
                    <a:pt x="45813" y="289249"/>
                  </a:lnTo>
                  <a:lnTo>
                    <a:pt x="43916" y="304399"/>
                  </a:lnTo>
                  <a:lnTo>
                    <a:pt x="41641" y="318996"/>
                  </a:lnTo>
                  <a:lnTo>
                    <a:pt x="39036" y="334076"/>
                  </a:lnTo>
                  <a:lnTo>
                    <a:pt x="36169" y="350217"/>
                  </a:lnTo>
                  <a:lnTo>
                    <a:pt x="33107" y="367347"/>
                  </a:lnTo>
                  <a:lnTo>
                    <a:pt x="29906" y="385011"/>
                  </a:lnTo>
                  <a:lnTo>
                    <a:pt x="26612" y="402860"/>
                  </a:lnTo>
                  <a:lnTo>
                    <a:pt x="23418" y="420559"/>
                  </a:lnTo>
                  <a:lnTo>
                    <a:pt x="20653" y="437736"/>
                  </a:lnTo>
                  <a:lnTo>
                    <a:pt x="18457" y="454241"/>
                  </a:lnTo>
                  <a:lnTo>
                    <a:pt x="16644" y="469948"/>
                  </a:lnTo>
                  <a:lnTo>
                    <a:pt x="14812" y="484664"/>
                  </a:lnTo>
                  <a:lnTo>
                    <a:pt x="12712" y="498352"/>
                  </a:lnTo>
                  <a:lnTo>
                    <a:pt x="9854" y="510048"/>
                  </a:lnTo>
                  <a:lnTo>
                    <a:pt x="6028" y="516478"/>
                  </a:lnTo>
                  <a:lnTo>
                    <a:pt x="2520" y="515750"/>
                  </a:lnTo>
                  <a:lnTo>
                    <a:pt x="558" y="509709"/>
                  </a:lnTo>
                  <a:lnTo>
                    <a:pt x="0" y="499863"/>
                  </a:lnTo>
                  <a:lnTo>
                    <a:pt x="180" y="487033"/>
                  </a:lnTo>
                  <a:lnTo>
                    <a:pt x="619" y="471875"/>
                  </a:lnTo>
                  <a:lnTo>
                    <a:pt x="1246" y="455131"/>
                  </a:lnTo>
                  <a:lnTo>
                    <a:pt x="2282" y="437589"/>
                  </a:lnTo>
                  <a:lnTo>
                    <a:pt x="3834" y="419748"/>
                  </a:lnTo>
                  <a:lnTo>
                    <a:pt x="5880" y="401851"/>
                  </a:lnTo>
                  <a:lnTo>
                    <a:pt x="8333" y="383993"/>
                  </a:lnTo>
                  <a:lnTo>
                    <a:pt x="11095" y="366196"/>
                  </a:lnTo>
                  <a:lnTo>
                    <a:pt x="13916" y="348293"/>
                  </a:lnTo>
                  <a:lnTo>
                    <a:pt x="16423" y="329966"/>
                  </a:lnTo>
                  <a:lnTo>
                    <a:pt x="18444" y="311087"/>
                  </a:lnTo>
                  <a:lnTo>
                    <a:pt x="20138" y="292169"/>
                  </a:lnTo>
                  <a:lnTo>
                    <a:pt x="21890" y="274226"/>
                  </a:lnTo>
                  <a:lnTo>
                    <a:pt x="23918" y="257743"/>
                  </a:lnTo>
                  <a:lnTo>
                    <a:pt x="26113" y="242388"/>
                  </a:lnTo>
                  <a:lnTo>
                    <a:pt x="28133" y="227316"/>
                  </a:lnTo>
                  <a:lnTo>
                    <a:pt x="29794" y="211987"/>
                  </a:lnTo>
                  <a:lnTo>
                    <a:pt x="31231" y="196214"/>
                  </a:lnTo>
                  <a:lnTo>
                    <a:pt x="32803" y="179999"/>
                  </a:lnTo>
                  <a:lnTo>
                    <a:pt x="34707" y="163414"/>
                  </a:lnTo>
                  <a:lnTo>
                    <a:pt x="36817" y="146544"/>
                  </a:lnTo>
                  <a:lnTo>
                    <a:pt x="38779" y="129467"/>
                  </a:lnTo>
                  <a:lnTo>
                    <a:pt x="40401" y="112251"/>
                  </a:lnTo>
                  <a:lnTo>
                    <a:pt x="41812" y="95269"/>
                  </a:lnTo>
                  <a:lnTo>
                    <a:pt x="43366" y="79166"/>
                  </a:lnTo>
                  <a:lnTo>
                    <a:pt x="45264" y="64225"/>
                  </a:lnTo>
                  <a:lnTo>
                    <a:pt x="47538" y="50396"/>
                  </a:lnTo>
                  <a:lnTo>
                    <a:pt x="50144" y="37487"/>
                  </a:lnTo>
                  <a:lnTo>
                    <a:pt x="53020" y="25304"/>
                  </a:lnTo>
                  <a:lnTo>
                    <a:pt x="56427" y="14478"/>
                  </a:lnTo>
                  <a:lnTo>
                    <a:pt x="60925" y="6394"/>
                  </a:lnTo>
                  <a:lnTo>
                    <a:pt x="66726" y="1595"/>
                  </a:lnTo>
                  <a:lnTo>
                    <a:pt x="73571" y="0"/>
                  </a:lnTo>
                  <a:lnTo>
                    <a:pt x="80929" y="1356"/>
                  </a:lnTo>
                  <a:lnTo>
                    <a:pt x="88428" y="5194"/>
                  </a:lnTo>
                  <a:lnTo>
                    <a:pt x="95732" y="10972"/>
                  </a:lnTo>
                  <a:lnTo>
                    <a:pt x="102476" y="18188"/>
                  </a:lnTo>
                  <a:lnTo>
                    <a:pt x="108525" y="26445"/>
                  </a:lnTo>
                  <a:lnTo>
                    <a:pt x="113925" y="35764"/>
                  </a:lnTo>
                  <a:lnTo>
                    <a:pt x="118793" y="46534"/>
                  </a:lnTo>
                  <a:lnTo>
                    <a:pt x="123257" y="58848"/>
                  </a:lnTo>
                  <a:lnTo>
                    <a:pt x="127427" y="72204"/>
                  </a:lnTo>
                  <a:lnTo>
                    <a:pt x="131388" y="85707"/>
                  </a:lnTo>
                  <a:lnTo>
                    <a:pt x="135205" y="98826"/>
                  </a:lnTo>
                  <a:lnTo>
                    <a:pt x="138922" y="111397"/>
                  </a:lnTo>
                  <a:lnTo>
                    <a:pt x="142572" y="123445"/>
                  </a:lnTo>
                  <a:lnTo>
                    <a:pt x="146180" y="135074"/>
                  </a:lnTo>
                  <a:lnTo>
                    <a:pt x="149925" y="146715"/>
                  </a:lnTo>
                  <a:lnTo>
                    <a:pt x="154125" y="159071"/>
                  </a:lnTo>
                  <a:lnTo>
                    <a:pt x="158912" y="172460"/>
                  </a:lnTo>
                  <a:lnTo>
                    <a:pt x="164093" y="186541"/>
                  </a:lnTo>
                  <a:lnTo>
                    <a:pt x="169263" y="200532"/>
                  </a:lnTo>
                  <a:lnTo>
                    <a:pt x="174184" y="213992"/>
                  </a:lnTo>
                  <a:lnTo>
                    <a:pt x="178792" y="227300"/>
                  </a:lnTo>
                  <a:lnTo>
                    <a:pt x="183113" y="241440"/>
                  </a:lnTo>
                  <a:lnTo>
                    <a:pt x="187203" y="256905"/>
                  </a:lnTo>
                  <a:lnTo>
                    <a:pt x="191119" y="273224"/>
                  </a:lnTo>
                  <a:lnTo>
                    <a:pt x="194909" y="289271"/>
                  </a:lnTo>
                  <a:lnTo>
                    <a:pt x="198615" y="304396"/>
                  </a:lnTo>
                  <a:lnTo>
                    <a:pt x="202427" y="318296"/>
                  </a:lnTo>
                  <a:lnTo>
                    <a:pt x="206673" y="330780"/>
                  </a:lnTo>
                  <a:lnTo>
                    <a:pt x="211491" y="341920"/>
                  </a:lnTo>
                  <a:lnTo>
                    <a:pt x="216693" y="352264"/>
                  </a:lnTo>
                  <a:lnTo>
                    <a:pt x="221877" y="362686"/>
                  </a:lnTo>
                  <a:lnTo>
                    <a:pt x="226812" y="373670"/>
                  </a:lnTo>
                  <a:lnTo>
                    <a:pt x="231599" y="385172"/>
                  </a:lnTo>
                  <a:lnTo>
                    <a:pt x="236572" y="396820"/>
                  </a:lnTo>
                  <a:lnTo>
                    <a:pt x="241914" y="408356"/>
                  </a:lnTo>
                  <a:lnTo>
                    <a:pt x="247535" y="419622"/>
                  </a:lnTo>
                  <a:lnTo>
                    <a:pt x="253815" y="431802"/>
                  </a:lnTo>
                  <a:lnTo>
                    <a:pt x="262427" y="448198"/>
                  </a:lnTo>
                  <a:lnTo>
                    <a:pt x="276217" y="47439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379025" y="684352"/>
              <a:ext cx="126343" cy="31586"/>
            </a:xfrm>
            <a:custGeom>
              <a:avLst/>
              <a:gdLst/>
              <a:ahLst/>
              <a:cxnLst/>
              <a:rect l="0" t="0" r="0" b="0"/>
              <a:pathLst>
                <a:path w="126343" h="31586">
                  <a:moveTo>
                    <a:pt x="126342" y="0"/>
                  </a:moveTo>
                  <a:lnTo>
                    <a:pt x="117541" y="2934"/>
                  </a:lnTo>
                  <a:lnTo>
                    <a:pt x="109194" y="5716"/>
                  </a:lnTo>
                  <a:lnTo>
                    <a:pt x="100496" y="8615"/>
                  </a:lnTo>
                  <a:lnTo>
                    <a:pt x="91375" y="11656"/>
                  </a:lnTo>
                  <a:lnTo>
                    <a:pt x="81880" y="14821"/>
                  </a:lnTo>
                  <a:lnTo>
                    <a:pt x="72088" y="18080"/>
                  </a:lnTo>
                  <a:lnTo>
                    <a:pt x="61951" y="21257"/>
                  </a:lnTo>
                  <a:lnTo>
                    <a:pt x="49983" y="24345"/>
                  </a:lnTo>
                  <a:lnTo>
                    <a:pt x="31780" y="27614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856302" y="658325"/>
              <a:ext cx="186020" cy="185786"/>
            </a:xfrm>
            <a:custGeom>
              <a:avLst/>
              <a:gdLst/>
              <a:ahLst/>
              <a:cxnLst/>
              <a:rect l="0" t="0" r="0" b="0"/>
              <a:pathLst>
                <a:path w="186020" h="185786">
                  <a:moveTo>
                    <a:pt x="28091" y="57612"/>
                  </a:moveTo>
                  <a:lnTo>
                    <a:pt x="28158" y="72147"/>
                  </a:lnTo>
                  <a:lnTo>
                    <a:pt x="28799" y="84778"/>
                  </a:lnTo>
                  <a:lnTo>
                    <a:pt x="30091" y="96687"/>
                  </a:lnTo>
                  <a:lnTo>
                    <a:pt x="31777" y="108342"/>
                  </a:lnTo>
                  <a:lnTo>
                    <a:pt x="33446" y="120183"/>
                  </a:lnTo>
                  <a:lnTo>
                    <a:pt x="34854" y="132418"/>
                  </a:lnTo>
                  <a:lnTo>
                    <a:pt x="35780" y="144914"/>
                  </a:lnTo>
                  <a:lnTo>
                    <a:pt x="35942" y="157304"/>
                  </a:lnTo>
                  <a:lnTo>
                    <a:pt x="35256" y="169349"/>
                  </a:lnTo>
                  <a:lnTo>
                    <a:pt x="33406" y="179878"/>
                  </a:lnTo>
                  <a:lnTo>
                    <a:pt x="29986" y="185785"/>
                  </a:lnTo>
                  <a:lnTo>
                    <a:pt x="25694" y="185762"/>
                  </a:lnTo>
                  <a:lnTo>
                    <a:pt x="21547" y="181861"/>
                  </a:lnTo>
                  <a:lnTo>
                    <a:pt x="17699" y="175450"/>
                  </a:lnTo>
                  <a:lnTo>
                    <a:pt x="14044" y="167085"/>
                  </a:lnTo>
                  <a:lnTo>
                    <a:pt x="10491" y="157154"/>
                  </a:lnTo>
                  <a:lnTo>
                    <a:pt x="7147" y="145855"/>
                  </a:lnTo>
                  <a:lnTo>
                    <a:pt x="4295" y="133196"/>
                  </a:lnTo>
                  <a:lnTo>
                    <a:pt x="2055" y="119309"/>
                  </a:lnTo>
                  <a:lnTo>
                    <a:pt x="555" y="104742"/>
                  </a:lnTo>
                  <a:lnTo>
                    <a:pt x="0" y="90348"/>
                  </a:lnTo>
                  <a:lnTo>
                    <a:pt x="411" y="76600"/>
                  </a:lnTo>
                  <a:lnTo>
                    <a:pt x="1823" y="63760"/>
                  </a:lnTo>
                  <a:lnTo>
                    <a:pt x="4367" y="52055"/>
                  </a:lnTo>
                  <a:lnTo>
                    <a:pt x="8008" y="41484"/>
                  </a:lnTo>
                  <a:lnTo>
                    <a:pt x="12740" y="32046"/>
                  </a:lnTo>
                  <a:lnTo>
                    <a:pt x="18665" y="23836"/>
                  </a:lnTo>
                  <a:lnTo>
                    <a:pt x="25729" y="16794"/>
                  </a:lnTo>
                  <a:lnTo>
                    <a:pt x="33913" y="10892"/>
                  </a:lnTo>
                  <a:lnTo>
                    <a:pt x="43309" y="6218"/>
                  </a:lnTo>
                  <a:lnTo>
                    <a:pt x="53843" y="2710"/>
                  </a:lnTo>
                  <a:lnTo>
                    <a:pt x="65001" y="506"/>
                  </a:lnTo>
                  <a:lnTo>
                    <a:pt x="75950" y="0"/>
                  </a:lnTo>
                  <a:lnTo>
                    <a:pt x="86236" y="1254"/>
                  </a:lnTo>
                  <a:lnTo>
                    <a:pt x="95767" y="4044"/>
                  </a:lnTo>
                  <a:lnTo>
                    <a:pt x="104629" y="8051"/>
                  </a:lnTo>
                  <a:lnTo>
                    <a:pt x="112960" y="12967"/>
                  </a:lnTo>
                  <a:lnTo>
                    <a:pt x="120895" y="18536"/>
                  </a:lnTo>
                  <a:lnTo>
                    <a:pt x="128545" y="24565"/>
                  </a:lnTo>
                  <a:lnTo>
                    <a:pt x="135990" y="30917"/>
                  </a:lnTo>
                  <a:lnTo>
                    <a:pt x="143129" y="37656"/>
                  </a:lnTo>
                  <a:lnTo>
                    <a:pt x="149697" y="45018"/>
                  </a:lnTo>
                  <a:lnTo>
                    <a:pt x="155595" y="53086"/>
                  </a:lnTo>
                  <a:lnTo>
                    <a:pt x="160878" y="61793"/>
                  </a:lnTo>
                  <a:lnTo>
                    <a:pt x="165660" y="71017"/>
                  </a:lnTo>
                  <a:lnTo>
                    <a:pt x="170058" y="80626"/>
                  </a:lnTo>
                  <a:lnTo>
                    <a:pt x="174026" y="90443"/>
                  </a:lnTo>
                  <a:lnTo>
                    <a:pt x="177741" y="101418"/>
                  </a:lnTo>
                  <a:lnTo>
                    <a:pt x="181534" y="116751"/>
                  </a:lnTo>
                  <a:lnTo>
                    <a:pt x="186019" y="14184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111384" y="673438"/>
              <a:ext cx="155285" cy="159262"/>
            </a:xfrm>
            <a:custGeom>
              <a:avLst/>
              <a:gdLst/>
              <a:ahLst/>
              <a:cxnLst/>
              <a:rect l="0" t="0" r="0" b="0"/>
              <a:pathLst>
                <a:path w="155285" h="159262">
                  <a:moveTo>
                    <a:pt x="99393" y="63556"/>
                  </a:moveTo>
                  <a:lnTo>
                    <a:pt x="102192" y="54755"/>
                  </a:lnTo>
                  <a:lnTo>
                    <a:pt x="103694" y="46408"/>
                  </a:lnTo>
                  <a:lnTo>
                    <a:pt x="103992" y="37719"/>
                  </a:lnTo>
                  <a:lnTo>
                    <a:pt x="102967" y="28943"/>
                  </a:lnTo>
                  <a:lnTo>
                    <a:pt x="100202" y="20745"/>
                  </a:lnTo>
                  <a:lnTo>
                    <a:pt x="95627" y="13469"/>
                  </a:lnTo>
                  <a:lnTo>
                    <a:pt x="89466" y="7451"/>
                  </a:lnTo>
                  <a:lnTo>
                    <a:pt x="82050" y="3167"/>
                  </a:lnTo>
                  <a:lnTo>
                    <a:pt x="73701" y="704"/>
                  </a:lnTo>
                  <a:lnTo>
                    <a:pt x="64844" y="0"/>
                  </a:lnTo>
                  <a:lnTo>
                    <a:pt x="55987" y="1033"/>
                  </a:lnTo>
                  <a:lnTo>
                    <a:pt x="47406" y="3617"/>
                  </a:lnTo>
                  <a:lnTo>
                    <a:pt x="39172" y="7620"/>
                  </a:lnTo>
                  <a:lnTo>
                    <a:pt x="31255" y="13047"/>
                  </a:lnTo>
                  <a:lnTo>
                    <a:pt x="23603" y="19778"/>
                  </a:lnTo>
                  <a:lnTo>
                    <a:pt x="16481" y="27906"/>
                  </a:lnTo>
                  <a:lnTo>
                    <a:pt x="10448" y="37797"/>
                  </a:lnTo>
                  <a:lnTo>
                    <a:pt x="5728" y="49482"/>
                  </a:lnTo>
                  <a:lnTo>
                    <a:pt x="2389" y="62396"/>
                  </a:lnTo>
                  <a:lnTo>
                    <a:pt x="515" y="75595"/>
                  </a:lnTo>
                  <a:lnTo>
                    <a:pt x="0" y="88501"/>
                  </a:lnTo>
                  <a:lnTo>
                    <a:pt x="772" y="100757"/>
                  </a:lnTo>
                  <a:lnTo>
                    <a:pt x="2877" y="112062"/>
                  </a:lnTo>
                  <a:lnTo>
                    <a:pt x="6221" y="122360"/>
                  </a:lnTo>
                  <a:lnTo>
                    <a:pt x="10752" y="131614"/>
                  </a:lnTo>
                  <a:lnTo>
                    <a:pt x="16541" y="139699"/>
                  </a:lnTo>
                  <a:lnTo>
                    <a:pt x="23510" y="146653"/>
                  </a:lnTo>
                  <a:lnTo>
                    <a:pt x="31460" y="152326"/>
                  </a:lnTo>
                  <a:lnTo>
                    <a:pt x="40167" y="156315"/>
                  </a:lnTo>
                  <a:lnTo>
                    <a:pt x="49430" y="158553"/>
                  </a:lnTo>
                  <a:lnTo>
                    <a:pt x="59090" y="159261"/>
                  </a:lnTo>
                  <a:lnTo>
                    <a:pt x="69027" y="158755"/>
                  </a:lnTo>
                  <a:lnTo>
                    <a:pt x="79150" y="157340"/>
                  </a:lnTo>
                  <a:lnTo>
                    <a:pt x="89236" y="155105"/>
                  </a:lnTo>
                  <a:lnTo>
                    <a:pt x="98934" y="151934"/>
                  </a:lnTo>
                  <a:lnTo>
                    <a:pt x="108088" y="147837"/>
                  </a:lnTo>
                  <a:lnTo>
                    <a:pt x="116709" y="142781"/>
                  </a:lnTo>
                  <a:lnTo>
                    <a:pt x="124887" y="136631"/>
                  </a:lnTo>
                  <a:lnTo>
                    <a:pt x="132714" y="129412"/>
                  </a:lnTo>
                  <a:lnTo>
                    <a:pt x="139954" y="121123"/>
                  </a:lnTo>
                  <a:lnTo>
                    <a:pt x="146065" y="111656"/>
                  </a:lnTo>
                  <a:lnTo>
                    <a:pt x="150833" y="101069"/>
                  </a:lnTo>
                  <a:lnTo>
                    <a:pt x="154034" y="89706"/>
                  </a:lnTo>
                  <a:lnTo>
                    <a:pt x="155284" y="78087"/>
                  </a:lnTo>
                  <a:lnTo>
                    <a:pt x="154566" y="66538"/>
                  </a:lnTo>
                  <a:lnTo>
                    <a:pt x="152151" y="55344"/>
                  </a:lnTo>
                  <a:lnTo>
                    <a:pt x="148405" y="44828"/>
                  </a:lnTo>
                  <a:lnTo>
                    <a:pt x="143668" y="35098"/>
                  </a:lnTo>
                  <a:lnTo>
                    <a:pt x="138140" y="26385"/>
                  </a:lnTo>
                  <a:lnTo>
                    <a:pt x="131132" y="18273"/>
                  </a:lnTo>
                  <a:lnTo>
                    <a:pt x="119799" y="10050"/>
                  </a:lnTo>
                  <a:lnTo>
                    <a:pt x="99393" y="38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308246" y="684352"/>
              <a:ext cx="129026" cy="127208"/>
            </a:xfrm>
            <a:custGeom>
              <a:avLst/>
              <a:gdLst/>
              <a:ahLst/>
              <a:cxnLst/>
              <a:rect l="0" t="0" r="0" b="0"/>
              <a:pathLst>
                <a:path w="129026" h="127208">
                  <a:moveTo>
                    <a:pt x="7816" y="0"/>
                  </a:moveTo>
                  <a:lnTo>
                    <a:pt x="4949" y="8868"/>
                  </a:lnTo>
                  <a:lnTo>
                    <a:pt x="2807" y="17855"/>
                  </a:lnTo>
                  <a:lnTo>
                    <a:pt x="1209" y="27846"/>
                  </a:lnTo>
                  <a:lnTo>
                    <a:pt x="201" y="38654"/>
                  </a:lnTo>
                  <a:lnTo>
                    <a:pt x="0" y="49817"/>
                  </a:lnTo>
                  <a:lnTo>
                    <a:pt x="661" y="61018"/>
                  </a:lnTo>
                  <a:lnTo>
                    <a:pt x="2245" y="71957"/>
                  </a:lnTo>
                  <a:lnTo>
                    <a:pt x="4906" y="82293"/>
                  </a:lnTo>
                  <a:lnTo>
                    <a:pt x="8626" y="91901"/>
                  </a:lnTo>
                  <a:lnTo>
                    <a:pt x="13412" y="100672"/>
                  </a:lnTo>
                  <a:lnTo>
                    <a:pt x="19373" y="108425"/>
                  </a:lnTo>
                  <a:lnTo>
                    <a:pt x="26457" y="115152"/>
                  </a:lnTo>
                  <a:lnTo>
                    <a:pt x="34484" y="120670"/>
                  </a:lnTo>
                  <a:lnTo>
                    <a:pt x="43243" y="124555"/>
                  </a:lnTo>
                  <a:lnTo>
                    <a:pt x="52540" y="126719"/>
                  </a:lnTo>
                  <a:lnTo>
                    <a:pt x="62223" y="127207"/>
                  </a:lnTo>
                  <a:lnTo>
                    <a:pt x="72175" y="126022"/>
                  </a:lnTo>
                  <a:lnTo>
                    <a:pt x="82304" y="123328"/>
                  </a:lnTo>
                  <a:lnTo>
                    <a:pt x="92224" y="119080"/>
                  </a:lnTo>
                  <a:lnTo>
                    <a:pt x="101279" y="112956"/>
                  </a:lnTo>
                  <a:lnTo>
                    <a:pt x="109178" y="104943"/>
                  </a:lnTo>
                  <a:lnTo>
                    <a:pt x="115803" y="95139"/>
                  </a:lnTo>
                  <a:lnTo>
                    <a:pt x="121037" y="83585"/>
                  </a:lnTo>
                  <a:lnTo>
                    <a:pt x="124960" y="70497"/>
                  </a:lnTo>
                  <a:lnTo>
                    <a:pt x="127606" y="56745"/>
                  </a:lnTo>
                  <a:lnTo>
                    <a:pt x="129025" y="42309"/>
                  </a:lnTo>
                  <a:lnTo>
                    <a:pt x="128225" y="24808"/>
                  </a:lnTo>
                  <a:lnTo>
                    <a:pt x="123629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505575" y="645768"/>
              <a:ext cx="160045" cy="175455"/>
            </a:xfrm>
            <a:custGeom>
              <a:avLst/>
              <a:gdLst/>
              <a:ahLst/>
              <a:cxnLst/>
              <a:rect l="0" t="0" r="0" b="0"/>
              <a:pathLst>
                <a:path w="160045" h="175455">
                  <a:moveTo>
                    <a:pt x="0" y="70169"/>
                  </a:moveTo>
                  <a:lnTo>
                    <a:pt x="2933" y="84771"/>
                  </a:lnTo>
                  <a:lnTo>
                    <a:pt x="5716" y="98042"/>
                  </a:lnTo>
                  <a:lnTo>
                    <a:pt x="8615" y="111239"/>
                  </a:lnTo>
                  <a:lnTo>
                    <a:pt x="11655" y="124408"/>
                  </a:lnTo>
                  <a:lnTo>
                    <a:pt x="14821" y="137268"/>
                  </a:lnTo>
                  <a:lnTo>
                    <a:pt x="18060" y="149598"/>
                  </a:lnTo>
                  <a:lnTo>
                    <a:pt x="20475" y="158923"/>
                  </a:lnTo>
                  <a:lnTo>
                    <a:pt x="21007" y="162184"/>
                  </a:lnTo>
                  <a:lnTo>
                    <a:pt x="20057" y="160418"/>
                  </a:lnTo>
                  <a:lnTo>
                    <a:pt x="18158" y="155185"/>
                  </a:lnTo>
                  <a:lnTo>
                    <a:pt x="15669" y="147433"/>
                  </a:lnTo>
                  <a:lnTo>
                    <a:pt x="12818" y="137816"/>
                  </a:lnTo>
                  <a:lnTo>
                    <a:pt x="9903" y="126846"/>
                  </a:lnTo>
                  <a:lnTo>
                    <a:pt x="7316" y="114913"/>
                  </a:lnTo>
                  <a:lnTo>
                    <a:pt x="5244" y="102309"/>
                  </a:lnTo>
                  <a:lnTo>
                    <a:pt x="3850" y="89242"/>
                  </a:lnTo>
                  <a:lnTo>
                    <a:pt x="3364" y="75858"/>
                  </a:lnTo>
                  <a:lnTo>
                    <a:pt x="3819" y="62269"/>
                  </a:lnTo>
                  <a:lnTo>
                    <a:pt x="5261" y="48872"/>
                  </a:lnTo>
                  <a:lnTo>
                    <a:pt x="7823" y="36328"/>
                  </a:lnTo>
                  <a:lnTo>
                    <a:pt x="11481" y="24942"/>
                  </a:lnTo>
                  <a:lnTo>
                    <a:pt x="16395" y="15162"/>
                  </a:lnTo>
                  <a:lnTo>
                    <a:pt x="22973" y="7721"/>
                  </a:lnTo>
                  <a:lnTo>
                    <a:pt x="31286" y="2799"/>
                  </a:lnTo>
                  <a:lnTo>
                    <a:pt x="40952" y="273"/>
                  </a:lnTo>
                  <a:lnTo>
                    <a:pt x="51349" y="0"/>
                  </a:lnTo>
                  <a:lnTo>
                    <a:pt x="62039" y="1667"/>
                  </a:lnTo>
                  <a:lnTo>
                    <a:pt x="72637" y="5037"/>
                  </a:lnTo>
                  <a:lnTo>
                    <a:pt x="82746" y="10031"/>
                  </a:lnTo>
                  <a:lnTo>
                    <a:pt x="92207" y="16458"/>
                  </a:lnTo>
                  <a:lnTo>
                    <a:pt x="101051" y="24042"/>
                  </a:lnTo>
                  <a:lnTo>
                    <a:pt x="109385" y="32502"/>
                  </a:lnTo>
                  <a:lnTo>
                    <a:pt x="117325" y="41599"/>
                  </a:lnTo>
                  <a:lnTo>
                    <a:pt x="124812" y="51148"/>
                  </a:lnTo>
                  <a:lnTo>
                    <a:pt x="131622" y="61010"/>
                  </a:lnTo>
                  <a:lnTo>
                    <a:pt x="137686" y="71093"/>
                  </a:lnTo>
                  <a:lnTo>
                    <a:pt x="143082" y="81491"/>
                  </a:lnTo>
                  <a:lnTo>
                    <a:pt x="147940" y="92464"/>
                  </a:lnTo>
                  <a:lnTo>
                    <a:pt x="152386" y="104100"/>
                  </a:lnTo>
                  <a:lnTo>
                    <a:pt x="156186" y="116120"/>
                  </a:lnTo>
                  <a:lnTo>
                    <a:pt x="159028" y="129353"/>
                  </a:lnTo>
                  <a:lnTo>
                    <a:pt x="160044" y="147199"/>
                  </a:lnTo>
                  <a:lnTo>
                    <a:pt x="157927" y="17545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852808" y="894922"/>
              <a:ext cx="831752" cy="10529"/>
            </a:xfrm>
            <a:custGeom>
              <a:avLst/>
              <a:gdLst/>
              <a:ahLst/>
              <a:cxnLst/>
              <a:rect l="0" t="0" r="0" b="0"/>
              <a:pathLst>
                <a:path w="831752" h="10529">
                  <a:moveTo>
                    <a:pt x="831751" y="0"/>
                  </a:moveTo>
                  <a:lnTo>
                    <a:pt x="820016" y="0"/>
                  </a:lnTo>
                  <a:lnTo>
                    <a:pt x="808887" y="0"/>
                  </a:lnTo>
                  <a:lnTo>
                    <a:pt x="797284" y="0"/>
                  </a:lnTo>
                  <a:lnTo>
                    <a:pt x="784950" y="0"/>
                  </a:lnTo>
                  <a:lnTo>
                    <a:pt x="771642" y="0"/>
                  </a:lnTo>
                  <a:lnTo>
                    <a:pt x="757337" y="0"/>
                  </a:lnTo>
                  <a:lnTo>
                    <a:pt x="742332" y="0"/>
                  </a:lnTo>
                  <a:lnTo>
                    <a:pt x="727119" y="0"/>
                  </a:lnTo>
                  <a:lnTo>
                    <a:pt x="712001" y="0"/>
                  </a:lnTo>
                  <a:lnTo>
                    <a:pt x="697089" y="0"/>
                  </a:lnTo>
                  <a:lnTo>
                    <a:pt x="682391" y="0"/>
                  </a:lnTo>
                  <a:lnTo>
                    <a:pt x="667870" y="0"/>
                  </a:lnTo>
                  <a:lnTo>
                    <a:pt x="653321" y="0"/>
                  </a:lnTo>
                  <a:lnTo>
                    <a:pt x="638400" y="0"/>
                  </a:lnTo>
                  <a:lnTo>
                    <a:pt x="622943" y="0"/>
                  </a:lnTo>
                  <a:lnTo>
                    <a:pt x="606797" y="0"/>
                  </a:lnTo>
                  <a:lnTo>
                    <a:pt x="589740" y="0"/>
                  </a:lnTo>
                  <a:lnTo>
                    <a:pt x="571747" y="0"/>
                  </a:lnTo>
                  <a:lnTo>
                    <a:pt x="553104" y="0"/>
                  </a:lnTo>
                  <a:lnTo>
                    <a:pt x="534291" y="0"/>
                  </a:lnTo>
                  <a:lnTo>
                    <a:pt x="515601" y="0"/>
                  </a:lnTo>
                  <a:lnTo>
                    <a:pt x="497137" y="0"/>
                  </a:lnTo>
                  <a:lnTo>
                    <a:pt x="478900" y="0"/>
                  </a:lnTo>
                  <a:lnTo>
                    <a:pt x="460854" y="0"/>
                  </a:lnTo>
                  <a:lnTo>
                    <a:pt x="442956" y="0"/>
                  </a:lnTo>
                  <a:lnTo>
                    <a:pt x="425164" y="0"/>
                  </a:lnTo>
                  <a:lnTo>
                    <a:pt x="407449" y="0"/>
                  </a:lnTo>
                  <a:lnTo>
                    <a:pt x="389788" y="0"/>
                  </a:lnTo>
                  <a:lnTo>
                    <a:pt x="372164" y="0"/>
                  </a:lnTo>
                  <a:lnTo>
                    <a:pt x="354565" y="0"/>
                  </a:lnTo>
                  <a:lnTo>
                    <a:pt x="336982" y="0"/>
                  </a:lnTo>
                  <a:lnTo>
                    <a:pt x="319411" y="0"/>
                  </a:lnTo>
                  <a:lnTo>
                    <a:pt x="301848" y="0"/>
                  </a:lnTo>
                  <a:lnTo>
                    <a:pt x="284290" y="0"/>
                  </a:lnTo>
                  <a:lnTo>
                    <a:pt x="266736" y="0"/>
                  </a:lnTo>
                  <a:lnTo>
                    <a:pt x="249184" y="0"/>
                  </a:lnTo>
                  <a:lnTo>
                    <a:pt x="231633" y="0"/>
                  </a:lnTo>
                  <a:lnTo>
                    <a:pt x="214083" y="0"/>
                  </a:lnTo>
                  <a:lnTo>
                    <a:pt x="196539" y="4"/>
                  </a:lnTo>
                  <a:lnTo>
                    <a:pt x="179163" y="177"/>
                  </a:lnTo>
                  <a:lnTo>
                    <a:pt x="162264" y="826"/>
                  </a:lnTo>
                  <a:lnTo>
                    <a:pt x="145969" y="2074"/>
                  </a:lnTo>
                  <a:lnTo>
                    <a:pt x="130247" y="3727"/>
                  </a:lnTo>
                  <a:lnTo>
                    <a:pt x="114996" y="5375"/>
                  </a:lnTo>
                  <a:lnTo>
                    <a:pt x="100104" y="6778"/>
                  </a:lnTo>
                  <a:lnTo>
                    <a:pt x="85475" y="7871"/>
                  </a:lnTo>
                  <a:lnTo>
                    <a:pt x="71032" y="8679"/>
                  </a:lnTo>
                  <a:lnTo>
                    <a:pt x="56737" y="9257"/>
                  </a:lnTo>
                  <a:lnTo>
                    <a:pt x="43155" y="9662"/>
                  </a:lnTo>
                  <a:lnTo>
                    <a:pt x="30109" y="9987"/>
                  </a:lnTo>
                  <a:lnTo>
                    <a:pt x="16453" y="10259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916186" y="684352"/>
              <a:ext cx="1" cy="157928"/>
            </a:xfrm>
            <a:custGeom>
              <a:avLst/>
              <a:gdLst/>
              <a:ahLst/>
              <a:cxnLst/>
              <a:rect l="0" t="0" r="0" b="0"/>
              <a:pathLst>
                <a:path w="1" h="157928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0" y="34462"/>
                  </a:lnTo>
                  <a:lnTo>
                    <a:pt x="0" y="46623"/>
                  </a:lnTo>
                  <a:lnTo>
                    <a:pt x="0" y="59283"/>
                  </a:lnTo>
                  <a:lnTo>
                    <a:pt x="0" y="72335"/>
                  </a:lnTo>
                  <a:lnTo>
                    <a:pt x="0" y="85648"/>
                  </a:lnTo>
                  <a:lnTo>
                    <a:pt x="0" y="100704"/>
                  </a:lnTo>
                  <a:lnTo>
                    <a:pt x="0" y="122177"/>
                  </a:lnTo>
                  <a:lnTo>
                    <a:pt x="0" y="15792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905658" y="56853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047980" y="676537"/>
              <a:ext cx="173565" cy="195525"/>
            </a:xfrm>
            <a:custGeom>
              <a:avLst/>
              <a:gdLst/>
              <a:ahLst/>
              <a:cxnLst/>
              <a:rect l="0" t="0" r="0" b="0"/>
              <a:pathLst>
                <a:path w="173565" h="195525">
                  <a:moveTo>
                    <a:pt x="131419" y="7815"/>
                  </a:moveTo>
                  <a:lnTo>
                    <a:pt x="122550" y="4948"/>
                  </a:lnTo>
                  <a:lnTo>
                    <a:pt x="113563" y="2806"/>
                  </a:lnTo>
                  <a:lnTo>
                    <a:pt x="103572" y="1208"/>
                  </a:lnTo>
                  <a:lnTo>
                    <a:pt x="92765" y="200"/>
                  </a:lnTo>
                  <a:lnTo>
                    <a:pt x="81602" y="0"/>
                  </a:lnTo>
                  <a:lnTo>
                    <a:pt x="70401" y="660"/>
                  </a:lnTo>
                  <a:lnTo>
                    <a:pt x="59462" y="2244"/>
                  </a:lnTo>
                  <a:lnTo>
                    <a:pt x="49125" y="4905"/>
                  </a:lnTo>
                  <a:lnTo>
                    <a:pt x="39513" y="8620"/>
                  </a:lnTo>
                  <a:lnTo>
                    <a:pt x="30569" y="13234"/>
                  </a:lnTo>
                  <a:lnTo>
                    <a:pt x="22168" y="18546"/>
                  </a:lnTo>
                  <a:lnTo>
                    <a:pt x="14197" y="24382"/>
                  </a:lnTo>
                  <a:lnTo>
                    <a:pt x="7198" y="30756"/>
                  </a:lnTo>
                  <a:lnTo>
                    <a:pt x="2313" y="37867"/>
                  </a:lnTo>
                  <a:lnTo>
                    <a:pt x="0" y="45752"/>
                  </a:lnTo>
                  <a:lnTo>
                    <a:pt x="245" y="53997"/>
                  </a:lnTo>
                  <a:lnTo>
                    <a:pt x="2918" y="61844"/>
                  </a:lnTo>
                  <a:lnTo>
                    <a:pt x="7685" y="68893"/>
                  </a:lnTo>
                  <a:lnTo>
                    <a:pt x="14274" y="74930"/>
                  </a:lnTo>
                  <a:lnTo>
                    <a:pt x="22575" y="79760"/>
                  </a:lnTo>
                  <a:lnTo>
                    <a:pt x="32369" y="83409"/>
                  </a:lnTo>
                  <a:lnTo>
                    <a:pt x="43195" y="85894"/>
                  </a:lnTo>
                  <a:lnTo>
                    <a:pt x="54452" y="87128"/>
                  </a:lnTo>
                  <a:lnTo>
                    <a:pt x="65762" y="87198"/>
                  </a:lnTo>
                  <a:lnTo>
                    <a:pt x="76966" y="86791"/>
                  </a:lnTo>
                  <a:lnTo>
                    <a:pt x="88022" y="87053"/>
                  </a:lnTo>
                  <a:lnTo>
                    <a:pt x="98940" y="88572"/>
                  </a:lnTo>
                  <a:lnTo>
                    <a:pt x="109748" y="91411"/>
                  </a:lnTo>
                  <a:lnTo>
                    <a:pt x="120472" y="95384"/>
                  </a:lnTo>
                  <a:lnTo>
                    <a:pt x="131126" y="100249"/>
                  </a:lnTo>
                  <a:lnTo>
                    <a:pt x="141401" y="105939"/>
                  </a:lnTo>
                  <a:lnTo>
                    <a:pt x="150696" y="112573"/>
                  </a:lnTo>
                  <a:lnTo>
                    <a:pt x="158751" y="120141"/>
                  </a:lnTo>
                  <a:lnTo>
                    <a:pt x="165311" y="128509"/>
                  </a:lnTo>
                  <a:lnTo>
                    <a:pt x="169969" y="137503"/>
                  </a:lnTo>
                  <a:lnTo>
                    <a:pt x="172688" y="146957"/>
                  </a:lnTo>
                  <a:lnTo>
                    <a:pt x="173564" y="156576"/>
                  </a:lnTo>
                  <a:lnTo>
                    <a:pt x="172648" y="165954"/>
                  </a:lnTo>
                  <a:lnTo>
                    <a:pt x="170142" y="174875"/>
                  </a:lnTo>
                  <a:lnTo>
                    <a:pt x="166192" y="182830"/>
                  </a:lnTo>
                  <a:lnTo>
                    <a:pt x="160800" y="188963"/>
                  </a:lnTo>
                  <a:lnTo>
                    <a:pt x="154102" y="192972"/>
                  </a:lnTo>
                  <a:lnTo>
                    <a:pt x="146335" y="195036"/>
                  </a:lnTo>
                  <a:lnTo>
                    <a:pt x="137751" y="195524"/>
                  </a:lnTo>
                  <a:lnTo>
                    <a:pt x="128562" y="194819"/>
                  </a:lnTo>
                  <a:lnTo>
                    <a:pt x="118612" y="193249"/>
                  </a:lnTo>
                  <a:lnTo>
                    <a:pt x="107416" y="191066"/>
                  </a:lnTo>
                  <a:lnTo>
                    <a:pt x="94815" y="188458"/>
                  </a:lnTo>
                  <a:lnTo>
                    <a:pt x="81268" y="185557"/>
                  </a:lnTo>
                  <a:lnTo>
                    <a:pt x="67636" y="182458"/>
                  </a:lnTo>
                  <a:lnTo>
                    <a:pt x="54445" y="179228"/>
                  </a:lnTo>
                  <a:lnTo>
                    <a:pt x="42294" y="176064"/>
                  </a:lnTo>
                  <a:lnTo>
                    <a:pt x="30831" y="172983"/>
                  </a:lnTo>
                  <a:lnTo>
                    <a:pt x="19056" y="169716"/>
                  </a:lnTo>
                  <a:lnTo>
                    <a:pt x="5077" y="16574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482478" y="676589"/>
              <a:ext cx="202290" cy="168848"/>
            </a:xfrm>
            <a:custGeom>
              <a:avLst/>
              <a:gdLst/>
              <a:ahLst/>
              <a:cxnLst/>
              <a:rect l="0" t="0" r="0" b="0"/>
              <a:pathLst>
                <a:path w="202290" h="168848">
                  <a:moveTo>
                    <a:pt x="107532" y="113048"/>
                  </a:moveTo>
                  <a:lnTo>
                    <a:pt x="110332" y="101380"/>
                  </a:lnTo>
                  <a:lnTo>
                    <a:pt x="111834" y="90891"/>
                  </a:lnTo>
                  <a:lnTo>
                    <a:pt x="112140" y="80589"/>
                  </a:lnTo>
                  <a:lnTo>
                    <a:pt x="111461" y="70288"/>
                  </a:lnTo>
                  <a:lnTo>
                    <a:pt x="109993" y="59944"/>
                  </a:lnTo>
                  <a:lnTo>
                    <a:pt x="107915" y="49559"/>
                  </a:lnTo>
                  <a:lnTo>
                    <a:pt x="105060" y="39304"/>
                  </a:lnTo>
                  <a:lnTo>
                    <a:pt x="100940" y="29494"/>
                  </a:lnTo>
                  <a:lnTo>
                    <a:pt x="95392" y="20281"/>
                  </a:lnTo>
                  <a:lnTo>
                    <a:pt x="88548" y="12130"/>
                  </a:lnTo>
                  <a:lnTo>
                    <a:pt x="80658" y="5866"/>
                  </a:lnTo>
                  <a:lnTo>
                    <a:pt x="71985" y="1778"/>
                  </a:lnTo>
                  <a:lnTo>
                    <a:pt x="62908" y="0"/>
                  </a:lnTo>
                  <a:lnTo>
                    <a:pt x="53902" y="769"/>
                  </a:lnTo>
                  <a:lnTo>
                    <a:pt x="45225" y="3954"/>
                  </a:lnTo>
                  <a:lnTo>
                    <a:pt x="37096" y="9158"/>
                  </a:lnTo>
                  <a:lnTo>
                    <a:pt x="29783" y="15922"/>
                  </a:lnTo>
                  <a:lnTo>
                    <a:pt x="23345" y="23834"/>
                  </a:lnTo>
                  <a:lnTo>
                    <a:pt x="17682" y="32566"/>
                  </a:lnTo>
                  <a:lnTo>
                    <a:pt x="12636" y="41871"/>
                  </a:lnTo>
                  <a:lnTo>
                    <a:pt x="8061" y="51571"/>
                  </a:lnTo>
                  <a:lnTo>
                    <a:pt x="4156" y="61541"/>
                  </a:lnTo>
                  <a:lnTo>
                    <a:pt x="1437" y="71694"/>
                  </a:lnTo>
                  <a:lnTo>
                    <a:pt x="91" y="81975"/>
                  </a:lnTo>
                  <a:lnTo>
                    <a:pt x="0" y="92508"/>
                  </a:lnTo>
                  <a:lnTo>
                    <a:pt x="928" y="103572"/>
                  </a:lnTo>
                  <a:lnTo>
                    <a:pt x="2635" y="115269"/>
                  </a:lnTo>
                  <a:lnTo>
                    <a:pt x="5237" y="127227"/>
                  </a:lnTo>
                  <a:lnTo>
                    <a:pt x="9186" y="138722"/>
                  </a:lnTo>
                  <a:lnTo>
                    <a:pt x="14615" y="149359"/>
                  </a:lnTo>
                  <a:lnTo>
                    <a:pt x="21210" y="158449"/>
                  </a:lnTo>
                  <a:lnTo>
                    <a:pt x="28399" y="164885"/>
                  </a:lnTo>
                  <a:lnTo>
                    <a:pt x="35789" y="168312"/>
                  </a:lnTo>
                  <a:lnTo>
                    <a:pt x="43191" y="168847"/>
                  </a:lnTo>
                  <a:lnTo>
                    <a:pt x="50533" y="166714"/>
                  </a:lnTo>
                  <a:lnTo>
                    <a:pt x="57797" y="162320"/>
                  </a:lnTo>
                  <a:lnTo>
                    <a:pt x="64826" y="156155"/>
                  </a:lnTo>
                  <a:lnTo>
                    <a:pt x="71327" y="148672"/>
                  </a:lnTo>
                  <a:lnTo>
                    <a:pt x="77183" y="140241"/>
                  </a:lnTo>
                  <a:lnTo>
                    <a:pt x="82440" y="131144"/>
                  </a:lnTo>
                  <a:lnTo>
                    <a:pt x="87205" y="121587"/>
                  </a:lnTo>
                  <a:lnTo>
                    <a:pt x="91588" y="111714"/>
                  </a:lnTo>
                  <a:lnTo>
                    <a:pt x="95362" y="101626"/>
                  </a:lnTo>
                  <a:lnTo>
                    <a:pt x="97993" y="91393"/>
                  </a:lnTo>
                  <a:lnTo>
                    <a:pt x="99281" y="81134"/>
                  </a:lnTo>
                  <a:lnTo>
                    <a:pt x="99371" y="73368"/>
                  </a:lnTo>
                  <a:lnTo>
                    <a:pt x="98978" y="71247"/>
                  </a:lnTo>
                  <a:lnTo>
                    <a:pt x="99054" y="73804"/>
                  </a:lnTo>
                  <a:lnTo>
                    <a:pt x="99896" y="79403"/>
                  </a:lnTo>
                  <a:lnTo>
                    <a:pt x="101616" y="86870"/>
                  </a:lnTo>
                  <a:lnTo>
                    <a:pt x="104379" y="95476"/>
                  </a:lnTo>
                  <a:lnTo>
                    <a:pt x="108174" y="104774"/>
                  </a:lnTo>
                  <a:lnTo>
                    <a:pt x="113013" y="114173"/>
                  </a:lnTo>
                  <a:lnTo>
                    <a:pt x="119010" y="122897"/>
                  </a:lnTo>
                  <a:lnTo>
                    <a:pt x="126125" y="130583"/>
                  </a:lnTo>
                  <a:lnTo>
                    <a:pt x="134342" y="137071"/>
                  </a:lnTo>
                  <a:lnTo>
                    <a:pt x="143761" y="142215"/>
                  </a:lnTo>
                  <a:lnTo>
                    <a:pt x="154301" y="146084"/>
                  </a:lnTo>
                  <a:lnTo>
                    <a:pt x="165167" y="148893"/>
                  </a:lnTo>
                  <a:lnTo>
                    <a:pt x="176003" y="151183"/>
                  </a:lnTo>
                  <a:lnTo>
                    <a:pt x="187760" y="153158"/>
                  </a:lnTo>
                  <a:lnTo>
                    <a:pt x="202289" y="15516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922507" y="666860"/>
              <a:ext cx="141286" cy="175420"/>
            </a:xfrm>
            <a:custGeom>
              <a:avLst/>
              <a:gdLst/>
              <a:ahLst/>
              <a:cxnLst/>
              <a:rect l="0" t="0" r="0" b="0"/>
              <a:pathLst>
                <a:path w="141286" h="175420">
                  <a:moveTo>
                    <a:pt x="4415" y="49077"/>
                  </a:moveTo>
                  <a:lnTo>
                    <a:pt x="4415" y="63679"/>
                  </a:lnTo>
                  <a:lnTo>
                    <a:pt x="4415" y="76950"/>
                  </a:lnTo>
                  <a:lnTo>
                    <a:pt x="4393" y="90085"/>
                  </a:lnTo>
                  <a:lnTo>
                    <a:pt x="3602" y="100933"/>
                  </a:lnTo>
                  <a:lnTo>
                    <a:pt x="1802" y="105727"/>
                  </a:lnTo>
                  <a:lnTo>
                    <a:pt x="406" y="104056"/>
                  </a:lnTo>
                  <a:lnTo>
                    <a:pt x="0" y="97343"/>
                  </a:lnTo>
                  <a:lnTo>
                    <a:pt x="593" y="87252"/>
                  </a:lnTo>
                  <a:lnTo>
                    <a:pt x="2009" y="75225"/>
                  </a:lnTo>
                  <a:lnTo>
                    <a:pt x="4055" y="62194"/>
                  </a:lnTo>
                  <a:lnTo>
                    <a:pt x="6724" y="48989"/>
                  </a:lnTo>
                  <a:lnTo>
                    <a:pt x="10188" y="36483"/>
                  </a:lnTo>
                  <a:lnTo>
                    <a:pt x="14484" y="25078"/>
                  </a:lnTo>
                  <a:lnTo>
                    <a:pt x="19674" y="15262"/>
                  </a:lnTo>
                  <a:lnTo>
                    <a:pt x="25914" y="7787"/>
                  </a:lnTo>
                  <a:lnTo>
                    <a:pt x="33184" y="2836"/>
                  </a:lnTo>
                  <a:lnTo>
                    <a:pt x="41169" y="289"/>
                  </a:lnTo>
                  <a:lnTo>
                    <a:pt x="49366" y="0"/>
                  </a:lnTo>
                  <a:lnTo>
                    <a:pt x="57470" y="1656"/>
                  </a:lnTo>
                  <a:lnTo>
                    <a:pt x="65366" y="5018"/>
                  </a:lnTo>
                  <a:lnTo>
                    <a:pt x="73049" y="10007"/>
                  </a:lnTo>
                  <a:lnTo>
                    <a:pt x="80548" y="16430"/>
                  </a:lnTo>
                  <a:lnTo>
                    <a:pt x="87907" y="24012"/>
                  </a:lnTo>
                  <a:lnTo>
                    <a:pt x="95162" y="32470"/>
                  </a:lnTo>
                  <a:lnTo>
                    <a:pt x="102339" y="41566"/>
                  </a:lnTo>
                  <a:lnTo>
                    <a:pt x="109295" y="51114"/>
                  </a:lnTo>
                  <a:lnTo>
                    <a:pt x="115741" y="60976"/>
                  </a:lnTo>
                  <a:lnTo>
                    <a:pt x="121552" y="71058"/>
                  </a:lnTo>
                  <a:lnTo>
                    <a:pt x="126607" y="81456"/>
                  </a:lnTo>
                  <a:lnTo>
                    <a:pt x="130704" y="92429"/>
                  </a:lnTo>
                  <a:lnTo>
                    <a:pt x="133829" y="104065"/>
                  </a:lnTo>
                  <a:lnTo>
                    <a:pt x="136118" y="116085"/>
                  </a:lnTo>
                  <a:lnTo>
                    <a:pt x="137994" y="129318"/>
                  </a:lnTo>
                  <a:lnTo>
                    <a:pt x="139623" y="147164"/>
                  </a:lnTo>
                  <a:lnTo>
                    <a:pt x="141285" y="17541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3125657" y="689057"/>
              <a:ext cx="169763" cy="153223"/>
            </a:xfrm>
            <a:custGeom>
              <a:avLst/>
              <a:gdLst/>
              <a:ahLst/>
              <a:cxnLst/>
              <a:rect l="0" t="0" r="0" b="0"/>
              <a:pathLst>
                <a:path w="169763" h="153223">
                  <a:moveTo>
                    <a:pt x="85534" y="100580"/>
                  </a:moveTo>
                  <a:lnTo>
                    <a:pt x="85400" y="86045"/>
                  </a:lnTo>
                  <a:lnTo>
                    <a:pt x="84120" y="73414"/>
                  </a:lnTo>
                  <a:lnTo>
                    <a:pt x="81531" y="61509"/>
                  </a:lnTo>
                  <a:lnTo>
                    <a:pt x="77985" y="50028"/>
                  </a:lnTo>
                  <a:lnTo>
                    <a:pt x="74000" y="38835"/>
                  </a:lnTo>
                  <a:lnTo>
                    <a:pt x="69911" y="27867"/>
                  </a:lnTo>
                  <a:lnTo>
                    <a:pt x="65544" y="17715"/>
                  </a:lnTo>
                  <a:lnTo>
                    <a:pt x="60329" y="9566"/>
                  </a:lnTo>
                  <a:lnTo>
                    <a:pt x="54013" y="3911"/>
                  </a:lnTo>
                  <a:lnTo>
                    <a:pt x="46805" y="760"/>
                  </a:lnTo>
                  <a:lnTo>
                    <a:pt x="39196" y="0"/>
                  </a:lnTo>
                  <a:lnTo>
                    <a:pt x="31525" y="1314"/>
                  </a:lnTo>
                  <a:lnTo>
                    <a:pt x="24104" y="4601"/>
                  </a:lnTo>
                  <a:lnTo>
                    <a:pt x="17280" y="10064"/>
                  </a:lnTo>
                  <a:lnTo>
                    <a:pt x="11187" y="17616"/>
                  </a:lnTo>
                  <a:lnTo>
                    <a:pt x="6098" y="26769"/>
                  </a:lnTo>
                  <a:lnTo>
                    <a:pt x="2503" y="36820"/>
                  </a:lnTo>
                  <a:lnTo>
                    <a:pt x="529" y="47290"/>
                  </a:lnTo>
                  <a:lnTo>
                    <a:pt x="0" y="58251"/>
                  </a:lnTo>
                  <a:lnTo>
                    <a:pt x="624" y="70201"/>
                  </a:lnTo>
                  <a:lnTo>
                    <a:pt x="2123" y="83333"/>
                  </a:lnTo>
                  <a:lnTo>
                    <a:pt x="4585" y="96915"/>
                  </a:lnTo>
                  <a:lnTo>
                    <a:pt x="8440" y="109514"/>
                  </a:lnTo>
                  <a:lnTo>
                    <a:pt x="13809" y="120379"/>
                  </a:lnTo>
                  <a:lnTo>
                    <a:pt x="20533" y="128960"/>
                  </a:lnTo>
                  <a:lnTo>
                    <a:pt x="28342" y="134591"/>
                  </a:lnTo>
                  <a:lnTo>
                    <a:pt x="36957" y="137212"/>
                  </a:lnTo>
                  <a:lnTo>
                    <a:pt x="45825" y="136903"/>
                  </a:lnTo>
                  <a:lnTo>
                    <a:pt x="54159" y="133603"/>
                  </a:lnTo>
                  <a:lnTo>
                    <a:pt x="61566" y="127577"/>
                  </a:lnTo>
                  <a:lnTo>
                    <a:pt x="67859" y="119316"/>
                  </a:lnTo>
                  <a:lnTo>
                    <a:pt x="72869" y="109347"/>
                  </a:lnTo>
                  <a:lnTo>
                    <a:pt x="76672" y="98199"/>
                  </a:lnTo>
                  <a:lnTo>
                    <a:pt x="80380" y="88630"/>
                  </a:lnTo>
                  <a:lnTo>
                    <a:pt x="84775" y="84370"/>
                  </a:lnTo>
                  <a:lnTo>
                    <a:pt x="88948" y="85290"/>
                  </a:lnTo>
                  <a:lnTo>
                    <a:pt x="92762" y="89814"/>
                  </a:lnTo>
                  <a:lnTo>
                    <a:pt x="96695" y="96438"/>
                  </a:lnTo>
                  <a:lnTo>
                    <a:pt x="101483" y="103978"/>
                  </a:lnTo>
                  <a:lnTo>
                    <a:pt x="107450" y="111765"/>
                  </a:lnTo>
                  <a:lnTo>
                    <a:pt x="114559" y="119344"/>
                  </a:lnTo>
                  <a:lnTo>
                    <a:pt x="122618" y="126313"/>
                  </a:lnTo>
                  <a:lnTo>
                    <a:pt x="131392" y="132527"/>
                  </a:lnTo>
                  <a:lnTo>
                    <a:pt x="140230" y="137893"/>
                  </a:lnTo>
                  <a:lnTo>
                    <a:pt x="148943" y="142785"/>
                  </a:lnTo>
                  <a:lnTo>
                    <a:pt x="158295" y="147630"/>
                  </a:lnTo>
                  <a:lnTo>
                    <a:pt x="169762" y="15322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319555" y="712197"/>
              <a:ext cx="196964" cy="140612"/>
            </a:xfrm>
            <a:custGeom>
              <a:avLst/>
              <a:gdLst/>
              <a:ahLst/>
              <a:cxnLst/>
              <a:rect l="0" t="0" r="0" b="0"/>
              <a:pathLst>
                <a:path w="196964" h="140612">
                  <a:moveTo>
                    <a:pt x="7450" y="35326"/>
                  </a:moveTo>
                  <a:lnTo>
                    <a:pt x="7450" y="47061"/>
                  </a:lnTo>
                  <a:lnTo>
                    <a:pt x="7450" y="58190"/>
                  </a:lnTo>
                  <a:lnTo>
                    <a:pt x="7455" y="69784"/>
                  </a:lnTo>
                  <a:lnTo>
                    <a:pt x="7627" y="81772"/>
                  </a:lnTo>
                  <a:lnTo>
                    <a:pt x="8275" y="93784"/>
                  </a:lnTo>
                  <a:lnTo>
                    <a:pt x="9501" y="105506"/>
                  </a:lnTo>
                  <a:lnTo>
                    <a:pt x="10278" y="114043"/>
                  </a:lnTo>
                  <a:lnTo>
                    <a:pt x="9482" y="115670"/>
                  </a:lnTo>
                  <a:lnTo>
                    <a:pt x="7665" y="111185"/>
                  </a:lnTo>
                  <a:lnTo>
                    <a:pt x="5428" y="102350"/>
                  </a:lnTo>
                  <a:lnTo>
                    <a:pt x="3296" y="90582"/>
                  </a:lnTo>
                  <a:lnTo>
                    <a:pt x="1532" y="76876"/>
                  </a:lnTo>
                  <a:lnTo>
                    <a:pt x="347" y="62217"/>
                  </a:lnTo>
                  <a:lnTo>
                    <a:pt x="0" y="47655"/>
                  </a:lnTo>
                  <a:lnTo>
                    <a:pt x="555" y="33756"/>
                  </a:lnTo>
                  <a:lnTo>
                    <a:pt x="2232" y="21298"/>
                  </a:lnTo>
                  <a:lnTo>
                    <a:pt x="5486" y="11434"/>
                  </a:lnTo>
                  <a:lnTo>
                    <a:pt x="10412" y="4552"/>
                  </a:lnTo>
                  <a:lnTo>
                    <a:pt x="16651" y="709"/>
                  </a:lnTo>
                  <a:lnTo>
                    <a:pt x="23594" y="0"/>
                  </a:lnTo>
                  <a:lnTo>
                    <a:pt x="30811" y="2149"/>
                  </a:lnTo>
                  <a:lnTo>
                    <a:pt x="37924" y="6638"/>
                  </a:lnTo>
                  <a:lnTo>
                    <a:pt x="44540" y="12913"/>
                  </a:lnTo>
                  <a:lnTo>
                    <a:pt x="50503" y="20493"/>
                  </a:lnTo>
                  <a:lnTo>
                    <a:pt x="55844" y="29001"/>
                  </a:lnTo>
                  <a:lnTo>
                    <a:pt x="60673" y="38155"/>
                  </a:lnTo>
                  <a:lnTo>
                    <a:pt x="65126" y="47709"/>
                  </a:lnTo>
                  <a:lnTo>
                    <a:pt x="69795" y="55927"/>
                  </a:lnTo>
                  <a:lnTo>
                    <a:pt x="74874" y="59968"/>
                  </a:lnTo>
                  <a:lnTo>
                    <a:pt x="79563" y="59180"/>
                  </a:lnTo>
                  <a:lnTo>
                    <a:pt x="83779" y="54412"/>
                  </a:lnTo>
                  <a:lnTo>
                    <a:pt x="87690" y="46745"/>
                  </a:lnTo>
                  <a:lnTo>
                    <a:pt x="91758" y="37542"/>
                  </a:lnTo>
                  <a:lnTo>
                    <a:pt x="96682" y="28363"/>
                  </a:lnTo>
                  <a:lnTo>
                    <a:pt x="102763" y="20063"/>
                  </a:lnTo>
                  <a:lnTo>
                    <a:pt x="109960" y="13508"/>
                  </a:lnTo>
                  <a:lnTo>
                    <a:pt x="118084" y="9834"/>
                  </a:lnTo>
                  <a:lnTo>
                    <a:pt x="126914" y="9362"/>
                  </a:lnTo>
                  <a:lnTo>
                    <a:pt x="136095" y="11602"/>
                  </a:lnTo>
                  <a:lnTo>
                    <a:pt x="145169" y="15678"/>
                  </a:lnTo>
                  <a:lnTo>
                    <a:pt x="153893" y="20894"/>
                  </a:lnTo>
                  <a:lnTo>
                    <a:pt x="162053" y="26963"/>
                  </a:lnTo>
                  <a:lnTo>
                    <a:pt x="169386" y="33925"/>
                  </a:lnTo>
                  <a:lnTo>
                    <a:pt x="175833" y="41753"/>
                  </a:lnTo>
                  <a:lnTo>
                    <a:pt x="181332" y="50482"/>
                  </a:lnTo>
                  <a:lnTo>
                    <a:pt x="185736" y="60259"/>
                  </a:lnTo>
                  <a:lnTo>
                    <a:pt x="189071" y="71056"/>
                  </a:lnTo>
                  <a:lnTo>
                    <a:pt x="191503" y="82495"/>
                  </a:lnTo>
                  <a:lnTo>
                    <a:pt x="193492" y="95268"/>
                  </a:lnTo>
                  <a:lnTo>
                    <a:pt x="195211" y="112731"/>
                  </a:lnTo>
                  <a:lnTo>
                    <a:pt x="196963" y="14061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600746" y="736994"/>
              <a:ext cx="10529" cy="115815"/>
            </a:xfrm>
            <a:custGeom>
              <a:avLst/>
              <a:gdLst/>
              <a:ahLst/>
              <a:cxnLst/>
              <a:rect l="0" t="0" r="0" b="0"/>
              <a:pathLst>
                <a:path w="10529" h="115815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4" y="34458"/>
                  </a:lnTo>
                  <a:lnTo>
                    <a:pt x="177" y="46446"/>
                  </a:lnTo>
                  <a:lnTo>
                    <a:pt x="825" y="58458"/>
                  </a:lnTo>
                  <a:lnTo>
                    <a:pt x="2074" y="70247"/>
                  </a:lnTo>
                  <a:lnTo>
                    <a:pt x="3735" y="81294"/>
                  </a:lnTo>
                  <a:lnTo>
                    <a:pt x="5562" y="91819"/>
                  </a:lnTo>
                  <a:lnTo>
                    <a:pt x="7717" y="102742"/>
                  </a:lnTo>
                  <a:lnTo>
                    <a:pt x="10528" y="11581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579689" y="61065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674445" y="666112"/>
              <a:ext cx="147400" cy="144583"/>
            </a:xfrm>
            <a:custGeom>
              <a:avLst/>
              <a:gdLst/>
              <a:ahLst/>
              <a:cxnLst/>
              <a:rect l="0" t="0" r="0" b="0"/>
              <a:pathLst>
                <a:path w="147400" h="144583">
                  <a:moveTo>
                    <a:pt x="0" y="81411"/>
                  </a:moveTo>
                  <a:lnTo>
                    <a:pt x="2934" y="90212"/>
                  </a:lnTo>
                  <a:lnTo>
                    <a:pt x="5716" y="98559"/>
                  </a:lnTo>
                  <a:lnTo>
                    <a:pt x="8591" y="107181"/>
                  </a:lnTo>
                  <a:lnTo>
                    <a:pt x="10679" y="113447"/>
                  </a:lnTo>
                  <a:lnTo>
                    <a:pt x="10931" y="114203"/>
                  </a:lnTo>
                  <a:lnTo>
                    <a:pt x="9799" y="110788"/>
                  </a:lnTo>
                  <a:lnTo>
                    <a:pt x="7962" y="104586"/>
                  </a:lnTo>
                  <a:lnTo>
                    <a:pt x="6057" y="96280"/>
                  </a:lnTo>
                  <a:lnTo>
                    <a:pt x="4423" y="86353"/>
                  </a:lnTo>
                  <a:lnTo>
                    <a:pt x="3312" y="75374"/>
                  </a:lnTo>
                  <a:lnTo>
                    <a:pt x="3009" y="63982"/>
                  </a:lnTo>
                  <a:lnTo>
                    <a:pt x="3590" y="52571"/>
                  </a:lnTo>
                  <a:lnTo>
                    <a:pt x="5283" y="41463"/>
                  </a:lnTo>
                  <a:lnTo>
                    <a:pt x="8547" y="31000"/>
                  </a:lnTo>
                  <a:lnTo>
                    <a:pt x="13483" y="21309"/>
                  </a:lnTo>
                  <a:lnTo>
                    <a:pt x="19899" y="12818"/>
                  </a:lnTo>
                  <a:lnTo>
                    <a:pt x="27493" y="6317"/>
                  </a:lnTo>
                  <a:lnTo>
                    <a:pt x="35965" y="2062"/>
                  </a:lnTo>
                  <a:lnTo>
                    <a:pt x="44905" y="0"/>
                  </a:lnTo>
                  <a:lnTo>
                    <a:pt x="53819" y="46"/>
                  </a:lnTo>
                  <a:lnTo>
                    <a:pt x="62438" y="1931"/>
                  </a:lnTo>
                  <a:lnTo>
                    <a:pt x="70698" y="5448"/>
                  </a:lnTo>
                  <a:lnTo>
                    <a:pt x="78632" y="10541"/>
                  </a:lnTo>
                  <a:lnTo>
                    <a:pt x="86299" y="17036"/>
                  </a:lnTo>
                  <a:lnTo>
                    <a:pt x="93603" y="24664"/>
                  </a:lnTo>
                  <a:lnTo>
                    <a:pt x="100289" y="33154"/>
                  </a:lnTo>
                  <a:lnTo>
                    <a:pt x="106270" y="42272"/>
                  </a:lnTo>
                  <a:lnTo>
                    <a:pt x="111609" y="51834"/>
                  </a:lnTo>
                  <a:lnTo>
                    <a:pt x="116430" y="61705"/>
                  </a:lnTo>
                  <a:lnTo>
                    <a:pt x="120860" y="71789"/>
                  </a:lnTo>
                  <a:lnTo>
                    <a:pt x="125005" y="82018"/>
                  </a:lnTo>
                  <a:lnTo>
                    <a:pt x="128950" y="92346"/>
                  </a:lnTo>
                  <a:lnTo>
                    <a:pt x="132750" y="102726"/>
                  </a:lnTo>
                  <a:lnTo>
                    <a:pt x="136299" y="112682"/>
                  </a:lnTo>
                  <a:lnTo>
                    <a:pt x="139680" y="122286"/>
                  </a:lnTo>
                  <a:lnTo>
                    <a:pt x="143192" y="132382"/>
                  </a:lnTo>
                  <a:lnTo>
                    <a:pt x="147399" y="14458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758673" y="688377"/>
              <a:ext cx="289299" cy="281852"/>
            </a:xfrm>
            <a:custGeom>
              <a:avLst/>
              <a:gdLst/>
              <a:ahLst/>
              <a:cxnLst/>
              <a:rect l="0" t="0" r="0" b="0"/>
              <a:pathLst>
                <a:path w="289299" h="281852">
                  <a:moveTo>
                    <a:pt x="231627" y="132845"/>
                  </a:moveTo>
                  <a:lnTo>
                    <a:pt x="234494" y="123977"/>
                  </a:lnTo>
                  <a:lnTo>
                    <a:pt x="236636" y="114990"/>
                  </a:lnTo>
                  <a:lnTo>
                    <a:pt x="238230" y="104995"/>
                  </a:lnTo>
                  <a:lnTo>
                    <a:pt x="239065" y="94014"/>
                  </a:lnTo>
                  <a:lnTo>
                    <a:pt x="238617" y="82203"/>
                  </a:lnTo>
                  <a:lnTo>
                    <a:pt x="236707" y="69753"/>
                  </a:lnTo>
                  <a:lnTo>
                    <a:pt x="233472" y="57161"/>
                  </a:lnTo>
                  <a:lnTo>
                    <a:pt x="229163" y="45177"/>
                  </a:lnTo>
                  <a:lnTo>
                    <a:pt x="224035" y="34166"/>
                  </a:lnTo>
                  <a:lnTo>
                    <a:pt x="217983" y="24302"/>
                  </a:lnTo>
                  <a:lnTo>
                    <a:pt x="210566" y="15741"/>
                  </a:lnTo>
                  <a:lnTo>
                    <a:pt x="201660" y="8446"/>
                  </a:lnTo>
                  <a:lnTo>
                    <a:pt x="191747" y="2868"/>
                  </a:lnTo>
                  <a:lnTo>
                    <a:pt x="181709" y="0"/>
                  </a:lnTo>
                  <a:lnTo>
                    <a:pt x="172080" y="151"/>
                  </a:lnTo>
                  <a:lnTo>
                    <a:pt x="163346" y="3185"/>
                  </a:lnTo>
                  <a:lnTo>
                    <a:pt x="156091" y="8875"/>
                  </a:lnTo>
                  <a:lnTo>
                    <a:pt x="150483" y="16813"/>
                  </a:lnTo>
                  <a:lnTo>
                    <a:pt x="146516" y="26513"/>
                  </a:lnTo>
                  <a:lnTo>
                    <a:pt x="144204" y="37523"/>
                  </a:lnTo>
                  <a:lnTo>
                    <a:pt x="143389" y="49471"/>
                  </a:lnTo>
                  <a:lnTo>
                    <a:pt x="143957" y="61912"/>
                  </a:lnTo>
                  <a:lnTo>
                    <a:pt x="145923" y="74336"/>
                  </a:lnTo>
                  <a:lnTo>
                    <a:pt x="149173" y="86460"/>
                  </a:lnTo>
                  <a:lnTo>
                    <a:pt x="153642" y="97889"/>
                  </a:lnTo>
                  <a:lnTo>
                    <a:pt x="159389" y="108039"/>
                  </a:lnTo>
                  <a:lnTo>
                    <a:pt x="166330" y="116704"/>
                  </a:lnTo>
                  <a:lnTo>
                    <a:pt x="174261" y="123522"/>
                  </a:lnTo>
                  <a:lnTo>
                    <a:pt x="182955" y="127830"/>
                  </a:lnTo>
                  <a:lnTo>
                    <a:pt x="192200" y="129499"/>
                  </a:lnTo>
                  <a:lnTo>
                    <a:pt x="201509" y="128688"/>
                  </a:lnTo>
                  <a:lnTo>
                    <a:pt x="210145" y="125569"/>
                  </a:lnTo>
                  <a:lnTo>
                    <a:pt x="217782" y="120510"/>
                  </a:lnTo>
                  <a:lnTo>
                    <a:pt x="225004" y="115206"/>
                  </a:lnTo>
                  <a:lnTo>
                    <a:pt x="232074" y="112341"/>
                  </a:lnTo>
                  <a:lnTo>
                    <a:pt x="238128" y="112863"/>
                  </a:lnTo>
                  <a:lnTo>
                    <a:pt x="243220" y="116319"/>
                  </a:lnTo>
                  <a:lnTo>
                    <a:pt x="247684" y="121977"/>
                  </a:lnTo>
                  <a:lnTo>
                    <a:pt x="251934" y="129525"/>
                  </a:lnTo>
                  <a:lnTo>
                    <a:pt x="256435" y="139098"/>
                  </a:lnTo>
                  <a:lnTo>
                    <a:pt x="261406" y="150610"/>
                  </a:lnTo>
                  <a:lnTo>
                    <a:pt x="266701" y="163597"/>
                  </a:lnTo>
                  <a:lnTo>
                    <a:pt x="271942" y="177386"/>
                  </a:lnTo>
                  <a:lnTo>
                    <a:pt x="276904" y="191516"/>
                  </a:lnTo>
                  <a:lnTo>
                    <a:pt x="281368" y="205749"/>
                  </a:lnTo>
                  <a:lnTo>
                    <a:pt x="285060" y="219986"/>
                  </a:lnTo>
                  <a:lnTo>
                    <a:pt x="287891" y="234171"/>
                  </a:lnTo>
                  <a:lnTo>
                    <a:pt x="289298" y="247646"/>
                  </a:lnTo>
                  <a:lnTo>
                    <a:pt x="288204" y="259183"/>
                  </a:lnTo>
                  <a:lnTo>
                    <a:pt x="284239" y="268270"/>
                  </a:lnTo>
                  <a:lnTo>
                    <a:pt x="277662" y="274879"/>
                  </a:lnTo>
                  <a:lnTo>
                    <a:pt x="268970" y="279115"/>
                  </a:lnTo>
                  <a:lnTo>
                    <a:pt x="258686" y="281297"/>
                  </a:lnTo>
                  <a:lnTo>
                    <a:pt x="247412" y="281851"/>
                  </a:lnTo>
                  <a:lnTo>
                    <a:pt x="235795" y="281184"/>
                  </a:lnTo>
                  <a:lnTo>
                    <a:pt x="224215" y="279637"/>
                  </a:lnTo>
                  <a:lnTo>
                    <a:pt x="212815" y="277468"/>
                  </a:lnTo>
                  <a:lnTo>
                    <a:pt x="201622" y="274868"/>
                  </a:lnTo>
                  <a:lnTo>
                    <a:pt x="190608" y="271973"/>
                  </a:lnTo>
                  <a:lnTo>
                    <a:pt x="179735" y="268877"/>
                  </a:lnTo>
                  <a:lnTo>
                    <a:pt x="168966" y="265645"/>
                  </a:lnTo>
                  <a:lnTo>
                    <a:pt x="158272" y="262322"/>
                  </a:lnTo>
                  <a:lnTo>
                    <a:pt x="147631" y="258937"/>
                  </a:lnTo>
                  <a:lnTo>
                    <a:pt x="137026" y="255511"/>
                  </a:lnTo>
                  <a:lnTo>
                    <a:pt x="126437" y="252061"/>
                  </a:lnTo>
                  <a:lnTo>
                    <a:pt x="115529" y="248762"/>
                  </a:lnTo>
                  <a:lnTo>
                    <a:pt x="103680" y="245925"/>
                  </a:lnTo>
                  <a:lnTo>
                    <a:pt x="90639" y="243686"/>
                  </a:lnTo>
                  <a:lnTo>
                    <a:pt x="76654" y="242009"/>
                  </a:lnTo>
                  <a:lnTo>
                    <a:pt x="60613" y="240620"/>
                  </a:lnTo>
                  <a:lnTo>
                    <a:pt x="37750" y="239396"/>
                  </a:lnTo>
                  <a:lnTo>
                    <a:pt x="0" y="23813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4268642" y="621181"/>
              <a:ext cx="223576" cy="187638"/>
            </a:xfrm>
            <a:custGeom>
              <a:avLst/>
              <a:gdLst/>
              <a:ahLst/>
              <a:cxnLst/>
              <a:rect l="0" t="0" r="0" b="0"/>
              <a:pathLst>
                <a:path w="223576" h="187638">
                  <a:moveTo>
                    <a:pt x="16456" y="31585"/>
                  </a:moveTo>
                  <a:lnTo>
                    <a:pt x="10723" y="40454"/>
                  </a:lnTo>
                  <a:lnTo>
                    <a:pt x="6439" y="49441"/>
                  </a:lnTo>
                  <a:lnTo>
                    <a:pt x="3237" y="59431"/>
                  </a:lnTo>
                  <a:lnTo>
                    <a:pt x="1049" y="70239"/>
                  </a:lnTo>
                  <a:lnTo>
                    <a:pt x="0" y="81402"/>
                  </a:lnTo>
                  <a:lnTo>
                    <a:pt x="59" y="92608"/>
                  </a:lnTo>
                  <a:lnTo>
                    <a:pt x="1055" y="103720"/>
                  </a:lnTo>
                  <a:lnTo>
                    <a:pt x="2783" y="114704"/>
                  </a:lnTo>
                  <a:lnTo>
                    <a:pt x="5057" y="125565"/>
                  </a:lnTo>
                  <a:lnTo>
                    <a:pt x="7887" y="136162"/>
                  </a:lnTo>
                  <a:lnTo>
                    <a:pt x="11463" y="146212"/>
                  </a:lnTo>
                  <a:lnTo>
                    <a:pt x="15832" y="155585"/>
                  </a:lnTo>
                  <a:lnTo>
                    <a:pt x="20901" y="163677"/>
                  </a:lnTo>
                  <a:lnTo>
                    <a:pt x="26528" y="169369"/>
                  </a:lnTo>
                  <a:lnTo>
                    <a:pt x="32574" y="172261"/>
                  </a:lnTo>
                  <a:lnTo>
                    <a:pt x="38921" y="172421"/>
                  </a:lnTo>
                  <a:lnTo>
                    <a:pt x="45482" y="170027"/>
                  </a:lnTo>
                  <a:lnTo>
                    <a:pt x="52185" y="165451"/>
                  </a:lnTo>
                  <a:lnTo>
                    <a:pt x="58821" y="158991"/>
                  </a:lnTo>
                  <a:lnTo>
                    <a:pt x="65050" y="150778"/>
                  </a:lnTo>
                  <a:lnTo>
                    <a:pt x="70736" y="141073"/>
                  </a:lnTo>
                  <a:lnTo>
                    <a:pt x="76439" y="131414"/>
                  </a:lnTo>
                  <a:lnTo>
                    <a:pt x="82850" y="125535"/>
                  </a:lnTo>
                  <a:lnTo>
                    <a:pt x="89241" y="125317"/>
                  </a:lnTo>
                  <a:lnTo>
                    <a:pt x="94707" y="128971"/>
                  </a:lnTo>
                  <a:lnTo>
                    <a:pt x="99513" y="134859"/>
                  </a:lnTo>
                  <a:lnTo>
                    <a:pt x="104283" y="141806"/>
                  </a:lnTo>
                  <a:lnTo>
                    <a:pt x="109379" y="149144"/>
                  </a:lnTo>
                  <a:lnTo>
                    <a:pt x="115064" y="156564"/>
                  </a:lnTo>
                  <a:lnTo>
                    <a:pt x="121616" y="163945"/>
                  </a:lnTo>
                  <a:lnTo>
                    <a:pt x="129094" y="171239"/>
                  </a:lnTo>
                  <a:lnTo>
                    <a:pt x="137551" y="177954"/>
                  </a:lnTo>
                  <a:lnTo>
                    <a:pt x="147128" y="183183"/>
                  </a:lnTo>
                  <a:lnTo>
                    <a:pt x="157783" y="186538"/>
                  </a:lnTo>
                  <a:lnTo>
                    <a:pt x="169020" y="187637"/>
                  </a:lnTo>
                  <a:lnTo>
                    <a:pt x="180022" y="185873"/>
                  </a:lnTo>
                  <a:lnTo>
                    <a:pt x="190334" y="181199"/>
                  </a:lnTo>
                  <a:lnTo>
                    <a:pt x="199544" y="174011"/>
                  </a:lnTo>
                  <a:lnTo>
                    <a:pt x="207125" y="164843"/>
                  </a:lnTo>
                  <a:lnTo>
                    <a:pt x="212960" y="154202"/>
                  </a:lnTo>
                  <a:lnTo>
                    <a:pt x="217251" y="142503"/>
                  </a:lnTo>
                  <a:lnTo>
                    <a:pt x="220312" y="130062"/>
                  </a:lnTo>
                  <a:lnTo>
                    <a:pt x="222444" y="117106"/>
                  </a:lnTo>
                  <a:lnTo>
                    <a:pt x="223575" y="103798"/>
                  </a:lnTo>
                  <a:lnTo>
                    <a:pt x="223287" y="90252"/>
                  </a:lnTo>
                  <a:lnTo>
                    <a:pt x="221469" y="76552"/>
                  </a:lnTo>
                  <a:lnTo>
                    <a:pt x="218408" y="62975"/>
                  </a:lnTo>
                  <a:lnTo>
                    <a:pt x="214214" y="48444"/>
                  </a:lnTo>
                  <a:lnTo>
                    <a:pt x="207403" y="29449"/>
                  </a:lnTo>
                  <a:lnTo>
                    <a:pt x="19544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4584263" y="631709"/>
              <a:ext cx="106069" cy="183325"/>
            </a:xfrm>
            <a:custGeom>
              <a:avLst/>
              <a:gdLst/>
              <a:ahLst/>
              <a:cxnLst/>
              <a:rect l="0" t="0" r="0" b="0"/>
              <a:pathLst>
                <a:path w="106069" h="183325">
                  <a:moveTo>
                    <a:pt x="79861" y="10529"/>
                  </a:moveTo>
                  <a:lnTo>
                    <a:pt x="71127" y="7796"/>
                  </a:lnTo>
                  <a:lnTo>
                    <a:pt x="63421" y="6935"/>
                  </a:lnTo>
                  <a:lnTo>
                    <a:pt x="56018" y="7925"/>
                  </a:lnTo>
                  <a:lnTo>
                    <a:pt x="48757" y="10464"/>
                  </a:lnTo>
                  <a:lnTo>
                    <a:pt x="41579" y="14248"/>
                  </a:lnTo>
                  <a:lnTo>
                    <a:pt x="34458" y="18992"/>
                  </a:lnTo>
                  <a:lnTo>
                    <a:pt x="27540" y="24771"/>
                  </a:lnTo>
                  <a:lnTo>
                    <a:pt x="21121" y="31998"/>
                  </a:lnTo>
                  <a:lnTo>
                    <a:pt x="15329" y="40782"/>
                  </a:lnTo>
                  <a:lnTo>
                    <a:pt x="10286" y="50950"/>
                  </a:lnTo>
                  <a:lnTo>
                    <a:pt x="6198" y="62223"/>
                  </a:lnTo>
                  <a:lnTo>
                    <a:pt x="3084" y="74327"/>
                  </a:lnTo>
                  <a:lnTo>
                    <a:pt x="974" y="87030"/>
                  </a:lnTo>
                  <a:lnTo>
                    <a:pt x="0" y="100156"/>
                  </a:lnTo>
                  <a:lnTo>
                    <a:pt x="126" y="113570"/>
                  </a:lnTo>
                  <a:lnTo>
                    <a:pt x="1346" y="127017"/>
                  </a:lnTo>
                  <a:lnTo>
                    <a:pt x="3759" y="140125"/>
                  </a:lnTo>
                  <a:lnTo>
                    <a:pt x="7312" y="152703"/>
                  </a:lnTo>
                  <a:lnTo>
                    <a:pt x="11986" y="164097"/>
                  </a:lnTo>
                  <a:lnTo>
                    <a:pt x="17871" y="173161"/>
                  </a:lnTo>
                  <a:lnTo>
                    <a:pt x="24909" y="179464"/>
                  </a:lnTo>
                  <a:lnTo>
                    <a:pt x="33076" y="182898"/>
                  </a:lnTo>
                  <a:lnTo>
                    <a:pt x="42460" y="183324"/>
                  </a:lnTo>
                  <a:lnTo>
                    <a:pt x="52982" y="180976"/>
                  </a:lnTo>
                  <a:lnTo>
                    <a:pt x="63962" y="176182"/>
                  </a:lnTo>
                  <a:lnTo>
                    <a:pt x="74258" y="169169"/>
                  </a:lnTo>
                  <a:lnTo>
                    <a:pt x="83284" y="160275"/>
                  </a:lnTo>
                  <a:lnTo>
                    <a:pt x="90815" y="149902"/>
                  </a:lnTo>
                  <a:lnTo>
                    <a:pt x="96731" y="138424"/>
                  </a:lnTo>
                  <a:lnTo>
                    <a:pt x="101148" y="126147"/>
                  </a:lnTo>
                  <a:lnTo>
                    <a:pt x="104166" y="113142"/>
                  </a:lnTo>
                  <a:lnTo>
                    <a:pt x="105767" y="99273"/>
                  </a:lnTo>
                  <a:lnTo>
                    <a:pt x="106068" y="84548"/>
                  </a:lnTo>
                  <a:lnTo>
                    <a:pt x="105139" y="69574"/>
                  </a:lnTo>
                  <a:lnTo>
                    <a:pt x="102922" y="55434"/>
                  </a:lnTo>
                  <a:lnTo>
                    <a:pt x="99510" y="42676"/>
                  </a:lnTo>
                  <a:lnTo>
                    <a:pt x="95223" y="31620"/>
                  </a:lnTo>
                  <a:lnTo>
                    <a:pt x="89998" y="21533"/>
                  </a:lnTo>
                  <a:lnTo>
                    <a:pt x="82265" y="11536"/>
                  </a:lnTo>
                  <a:lnTo>
                    <a:pt x="69333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4758880" y="625151"/>
              <a:ext cx="105286" cy="154624"/>
            </a:xfrm>
            <a:custGeom>
              <a:avLst/>
              <a:gdLst/>
              <a:ahLst/>
              <a:cxnLst/>
              <a:rect l="0" t="0" r="0" b="0"/>
              <a:pathLst>
                <a:path w="105286" h="154624">
                  <a:moveTo>
                    <a:pt x="0" y="48672"/>
                  </a:moveTo>
                  <a:lnTo>
                    <a:pt x="2934" y="57541"/>
                  </a:lnTo>
                  <a:lnTo>
                    <a:pt x="5716" y="66528"/>
                  </a:lnTo>
                  <a:lnTo>
                    <a:pt x="8616" y="76518"/>
                  </a:lnTo>
                  <a:lnTo>
                    <a:pt x="11656" y="87326"/>
                  </a:lnTo>
                  <a:lnTo>
                    <a:pt x="14821" y="98489"/>
                  </a:lnTo>
                  <a:lnTo>
                    <a:pt x="18090" y="109695"/>
                  </a:lnTo>
                  <a:lnTo>
                    <a:pt x="21601" y="120807"/>
                  </a:lnTo>
                  <a:lnTo>
                    <a:pt x="25641" y="131791"/>
                  </a:lnTo>
                  <a:lnTo>
                    <a:pt x="30323" y="142601"/>
                  </a:lnTo>
                  <a:lnTo>
                    <a:pt x="35628" y="151264"/>
                  </a:lnTo>
                  <a:lnTo>
                    <a:pt x="40786" y="154623"/>
                  </a:lnTo>
                  <a:lnTo>
                    <a:pt x="44367" y="152483"/>
                  </a:lnTo>
                  <a:lnTo>
                    <a:pt x="45757" y="146251"/>
                  </a:lnTo>
                  <a:lnTo>
                    <a:pt x="45032" y="137287"/>
                  </a:lnTo>
                  <a:lnTo>
                    <a:pt x="42553" y="126552"/>
                  </a:lnTo>
                  <a:lnTo>
                    <a:pt x="38732" y="114673"/>
                  </a:lnTo>
                  <a:lnTo>
                    <a:pt x="33933" y="102058"/>
                  </a:lnTo>
                  <a:lnTo>
                    <a:pt x="28605" y="89127"/>
                  </a:lnTo>
                  <a:lnTo>
                    <a:pt x="23268" y="76355"/>
                  </a:lnTo>
                  <a:lnTo>
                    <a:pt x="18209" y="63979"/>
                  </a:lnTo>
                  <a:lnTo>
                    <a:pt x="13832" y="52038"/>
                  </a:lnTo>
                  <a:lnTo>
                    <a:pt x="10723" y="40477"/>
                  </a:lnTo>
                  <a:lnTo>
                    <a:pt x="9092" y="29233"/>
                  </a:lnTo>
                  <a:lnTo>
                    <a:pt x="9303" y="18884"/>
                  </a:lnTo>
                  <a:lnTo>
                    <a:pt x="12021" y="10597"/>
                  </a:lnTo>
                  <a:lnTo>
                    <a:pt x="17367" y="4842"/>
                  </a:lnTo>
                  <a:lnTo>
                    <a:pt x="24854" y="1453"/>
                  </a:lnTo>
                  <a:lnTo>
                    <a:pt x="33698" y="0"/>
                  </a:lnTo>
                  <a:lnTo>
                    <a:pt x="43301" y="17"/>
                  </a:lnTo>
                  <a:lnTo>
                    <a:pt x="53245" y="948"/>
                  </a:lnTo>
                  <a:lnTo>
                    <a:pt x="64384" y="2254"/>
                  </a:lnTo>
                  <a:lnTo>
                    <a:pt x="79923" y="4040"/>
                  </a:lnTo>
                  <a:lnTo>
                    <a:pt x="105285" y="655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4944111" y="411185"/>
              <a:ext cx="151682" cy="385611"/>
            </a:xfrm>
            <a:custGeom>
              <a:avLst/>
              <a:gdLst/>
              <a:ahLst/>
              <a:cxnLst/>
              <a:rect l="0" t="0" r="0" b="0"/>
              <a:pathLst>
                <a:path w="151682" h="385611">
                  <a:moveTo>
                    <a:pt x="99039" y="283695"/>
                  </a:moveTo>
                  <a:lnTo>
                    <a:pt x="93104" y="274961"/>
                  </a:lnTo>
                  <a:lnTo>
                    <a:pt x="86900" y="267254"/>
                  </a:lnTo>
                  <a:lnTo>
                    <a:pt x="79804" y="259866"/>
                  </a:lnTo>
                  <a:lnTo>
                    <a:pt x="71863" y="253123"/>
                  </a:lnTo>
                  <a:lnTo>
                    <a:pt x="63217" y="247890"/>
                  </a:lnTo>
                  <a:lnTo>
                    <a:pt x="54027" y="244533"/>
                  </a:lnTo>
                  <a:lnTo>
                    <a:pt x="44600" y="243265"/>
                  </a:lnTo>
                  <a:lnTo>
                    <a:pt x="35359" y="244384"/>
                  </a:lnTo>
                  <a:lnTo>
                    <a:pt x="26529" y="247813"/>
                  </a:lnTo>
                  <a:lnTo>
                    <a:pt x="18466" y="253351"/>
                  </a:lnTo>
                  <a:lnTo>
                    <a:pt x="11730" y="260873"/>
                  </a:lnTo>
                  <a:lnTo>
                    <a:pt x="6503" y="270112"/>
                  </a:lnTo>
                  <a:lnTo>
                    <a:pt x="2806" y="280718"/>
                  </a:lnTo>
                  <a:lnTo>
                    <a:pt x="684" y="292353"/>
                  </a:lnTo>
                  <a:lnTo>
                    <a:pt x="0" y="304726"/>
                  </a:lnTo>
                  <a:lnTo>
                    <a:pt x="656" y="317456"/>
                  </a:lnTo>
                  <a:lnTo>
                    <a:pt x="2684" y="330075"/>
                  </a:lnTo>
                  <a:lnTo>
                    <a:pt x="5974" y="342330"/>
                  </a:lnTo>
                  <a:lnTo>
                    <a:pt x="10470" y="353846"/>
                  </a:lnTo>
                  <a:lnTo>
                    <a:pt x="16235" y="364056"/>
                  </a:lnTo>
                  <a:lnTo>
                    <a:pt x="23188" y="372760"/>
                  </a:lnTo>
                  <a:lnTo>
                    <a:pt x="31128" y="379605"/>
                  </a:lnTo>
                  <a:lnTo>
                    <a:pt x="39828" y="383930"/>
                  </a:lnTo>
                  <a:lnTo>
                    <a:pt x="49082" y="385610"/>
                  </a:lnTo>
                  <a:lnTo>
                    <a:pt x="58565" y="384807"/>
                  </a:lnTo>
                  <a:lnTo>
                    <a:pt x="67852" y="381693"/>
                  </a:lnTo>
                  <a:lnTo>
                    <a:pt x="76720" y="376594"/>
                  </a:lnTo>
                  <a:lnTo>
                    <a:pt x="84980" y="369596"/>
                  </a:lnTo>
                  <a:lnTo>
                    <a:pt x="92381" y="360482"/>
                  </a:lnTo>
                  <a:lnTo>
                    <a:pt x="98873" y="349307"/>
                  </a:lnTo>
                  <a:lnTo>
                    <a:pt x="104403" y="336059"/>
                  </a:lnTo>
                  <a:lnTo>
                    <a:pt x="108828" y="320507"/>
                  </a:lnTo>
                  <a:lnTo>
                    <a:pt x="112177" y="302759"/>
                  </a:lnTo>
                  <a:lnTo>
                    <a:pt x="114613" y="283655"/>
                  </a:lnTo>
                  <a:lnTo>
                    <a:pt x="116340" y="264534"/>
                  </a:lnTo>
                  <a:lnTo>
                    <a:pt x="117538" y="246158"/>
                  </a:lnTo>
                  <a:lnTo>
                    <a:pt x="118193" y="228568"/>
                  </a:lnTo>
                  <a:lnTo>
                    <a:pt x="118108" y="211383"/>
                  </a:lnTo>
                  <a:lnTo>
                    <a:pt x="117241" y="194308"/>
                  </a:lnTo>
                  <a:lnTo>
                    <a:pt x="115846" y="177365"/>
                  </a:lnTo>
                  <a:lnTo>
                    <a:pt x="114371" y="160814"/>
                  </a:lnTo>
                  <a:lnTo>
                    <a:pt x="113080" y="144786"/>
                  </a:lnTo>
                  <a:lnTo>
                    <a:pt x="111892" y="129427"/>
                  </a:lnTo>
                  <a:lnTo>
                    <a:pt x="110487" y="114958"/>
                  </a:lnTo>
                  <a:lnTo>
                    <a:pt x="108691" y="101403"/>
                  </a:lnTo>
                  <a:lnTo>
                    <a:pt x="106483" y="88318"/>
                  </a:lnTo>
                  <a:lnTo>
                    <a:pt x="103922" y="74918"/>
                  </a:lnTo>
                  <a:lnTo>
                    <a:pt x="101086" y="60793"/>
                  </a:lnTo>
                  <a:lnTo>
                    <a:pt x="98044" y="46201"/>
                  </a:lnTo>
                  <a:lnTo>
                    <a:pt x="94857" y="31859"/>
                  </a:lnTo>
                  <a:lnTo>
                    <a:pt x="91554" y="18203"/>
                  </a:lnTo>
                  <a:lnTo>
                    <a:pt x="87693" y="6406"/>
                  </a:lnTo>
                  <a:lnTo>
                    <a:pt x="82881" y="0"/>
                  </a:lnTo>
                  <a:lnTo>
                    <a:pt x="78140" y="1246"/>
                  </a:lnTo>
                  <a:lnTo>
                    <a:pt x="74564" y="8434"/>
                  </a:lnTo>
                  <a:lnTo>
                    <a:pt x="72304" y="19358"/>
                  </a:lnTo>
                  <a:lnTo>
                    <a:pt x="71351" y="31856"/>
                  </a:lnTo>
                  <a:lnTo>
                    <a:pt x="71551" y="44645"/>
                  </a:lnTo>
                  <a:lnTo>
                    <a:pt x="72517" y="57337"/>
                  </a:lnTo>
                  <a:lnTo>
                    <a:pt x="73713" y="70086"/>
                  </a:lnTo>
                  <a:lnTo>
                    <a:pt x="74822" y="83033"/>
                  </a:lnTo>
                  <a:lnTo>
                    <a:pt x="75891" y="96054"/>
                  </a:lnTo>
                  <a:lnTo>
                    <a:pt x="77217" y="108821"/>
                  </a:lnTo>
                  <a:lnTo>
                    <a:pt x="78962" y="121164"/>
                  </a:lnTo>
                  <a:lnTo>
                    <a:pt x="81134" y="133237"/>
                  </a:lnTo>
                  <a:lnTo>
                    <a:pt x="83672" y="145412"/>
                  </a:lnTo>
                  <a:lnTo>
                    <a:pt x="86494" y="157895"/>
                  </a:lnTo>
                  <a:lnTo>
                    <a:pt x="89525" y="170567"/>
                  </a:lnTo>
                  <a:lnTo>
                    <a:pt x="92705" y="183081"/>
                  </a:lnTo>
                  <a:lnTo>
                    <a:pt x="95991" y="195252"/>
                  </a:lnTo>
                  <a:lnTo>
                    <a:pt x="99349" y="207374"/>
                  </a:lnTo>
                  <a:lnTo>
                    <a:pt x="102756" y="220113"/>
                  </a:lnTo>
                  <a:lnTo>
                    <a:pt x="106202" y="233792"/>
                  </a:lnTo>
                  <a:lnTo>
                    <a:pt x="109838" y="248251"/>
                  </a:lnTo>
                  <a:lnTo>
                    <a:pt x="113965" y="263035"/>
                  </a:lnTo>
                  <a:lnTo>
                    <a:pt x="118703" y="277821"/>
                  </a:lnTo>
                  <a:lnTo>
                    <a:pt x="123900" y="292066"/>
                  </a:lnTo>
                  <a:lnTo>
                    <a:pt x="129843" y="306437"/>
                  </a:lnTo>
                  <a:lnTo>
                    <a:pt x="138171" y="323312"/>
                  </a:lnTo>
                  <a:lnTo>
                    <a:pt x="151681" y="34686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5169492" y="73699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0" name="Group 59"/>
          <p:cNvGrpSpPr/>
          <p:nvPr/>
        </p:nvGrpSpPr>
        <p:grpSpPr>
          <a:xfrm>
            <a:off x="404601" y="1126549"/>
            <a:ext cx="6354695" cy="600125"/>
            <a:chOff x="404601" y="1126549"/>
            <a:chExt cx="6354695" cy="600125"/>
          </a:xfrm>
        </p:grpSpPr>
        <p:sp>
          <p:nvSpPr>
            <p:cNvPr id="26" name="Freeform 25"/>
            <p:cNvSpPr/>
            <p:nvPr/>
          </p:nvSpPr>
          <p:spPr>
            <a:xfrm>
              <a:off x="404601" y="1254674"/>
              <a:ext cx="227109" cy="352225"/>
            </a:xfrm>
            <a:custGeom>
              <a:avLst/>
              <a:gdLst/>
              <a:ahLst/>
              <a:cxnLst/>
              <a:rect l="0" t="0" r="0" b="0"/>
              <a:pathLst>
                <a:path w="227109" h="352225">
                  <a:moveTo>
                    <a:pt x="69181" y="50859"/>
                  </a:moveTo>
                  <a:lnTo>
                    <a:pt x="66247" y="62527"/>
                  </a:lnTo>
                  <a:lnTo>
                    <a:pt x="63465" y="73016"/>
                  </a:lnTo>
                  <a:lnTo>
                    <a:pt x="60565" y="83322"/>
                  </a:lnTo>
                  <a:lnTo>
                    <a:pt x="57525" y="93797"/>
                  </a:lnTo>
                  <a:lnTo>
                    <a:pt x="54360" y="104789"/>
                  </a:lnTo>
                  <a:lnTo>
                    <a:pt x="51101" y="116431"/>
                  </a:lnTo>
                  <a:lnTo>
                    <a:pt x="47935" y="128685"/>
                  </a:lnTo>
                  <a:lnTo>
                    <a:pt x="45192" y="141440"/>
                  </a:lnTo>
                  <a:lnTo>
                    <a:pt x="43012" y="154571"/>
                  </a:lnTo>
                  <a:lnTo>
                    <a:pt x="41210" y="167811"/>
                  </a:lnTo>
                  <a:lnTo>
                    <a:pt x="39386" y="180773"/>
                  </a:lnTo>
                  <a:lnTo>
                    <a:pt x="37304" y="193272"/>
                  </a:lnTo>
                  <a:lnTo>
                    <a:pt x="34904" y="205461"/>
                  </a:lnTo>
                  <a:lnTo>
                    <a:pt x="32214" y="217718"/>
                  </a:lnTo>
                  <a:lnTo>
                    <a:pt x="29294" y="230265"/>
                  </a:lnTo>
                  <a:lnTo>
                    <a:pt x="26367" y="243150"/>
                  </a:lnTo>
                  <a:lnTo>
                    <a:pt x="23789" y="256340"/>
                  </a:lnTo>
                  <a:lnTo>
                    <a:pt x="21722" y="269769"/>
                  </a:lnTo>
                  <a:lnTo>
                    <a:pt x="19996" y="283211"/>
                  </a:lnTo>
                  <a:lnTo>
                    <a:pt x="18224" y="296309"/>
                  </a:lnTo>
                  <a:lnTo>
                    <a:pt x="16176" y="308895"/>
                  </a:lnTo>
                  <a:lnTo>
                    <a:pt x="13800" y="320973"/>
                  </a:lnTo>
                  <a:lnTo>
                    <a:pt x="11125" y="332623"/>
                  </a:lnTo>
                  <a:lnTo>
                    <a:pt x="8207" y="343852"/>
                  </a:lnTo>
                  <a:lnTo>
                    <a:pt x="4951" y="351541"/>
                  </a:lnTo>
                  <a:lnTo>
                    <a:pt x="1911" y="352224"/>
                  </a:lnTo>
                  <a:lnTo>
                    <a:pt x="230" y="347967"/>
                  </a:lnTo>
                  <a:lnTo>
                    <a:pt x="0" y="340906"/>
                  </a:lnTo>
                  <a:lnTo>
                    <a:pt x="914" y="331982"/>
                  </a:lnTo>
                  <a:lnTo>
                    <a:pt x="2649" y="321270"/>
                  </a:lnTo>
                  <a:lnTo>
                    <a:pt x="4957" y="308894"/>
                  </a:lnTo>
                  <a:lnTo>
                    <a:pt x="7656" y="295448"/>
                  </a:lnTo>
                  <a:lnTo>
                    <a:pt x="10621" y="281858"/>
                  </a:lnTo>
                  <a:lnTo>
                    <a:pt x="13765" y="268661"/>
                  </a:lnTo>
                  <a:lnTo>
                    <a:pt x="17030" y="255693"/>
                  </a:lnTo>
                  <a:lnTo>
                    <a:pt x="20376" y="242311"/>
                  </a:lnTo>
                  <a:lnTo>
                    <a:pt x="23772" y="228162"/>
                  </a:lnTo>
                  <a:lnTo>
                    <a:pt x="27036" y="213370"/>
                  </a:lnTo>
                  <a:lnTo>
                    <a:pt x="29848" y="198354"/>
                  </a:lnTo>
                  <a:lnTo>
                    <a:pt x="32077" y="183399"/>
                  </a:lnTo>
                  <a:lnTo>
                    <a:pt x="33912" y="168780"/>
                  </a:lnTo>
                  <a:lnTo>
                    <a:pt x="35759" y="154817"/>
                  </a:lnTo>
                  <a:lnTo>
                    <a:pt x="37856" y="141610"/>
                  </a:lnTo>
                  <a:lnTo>
                    <a:pt x="40266" y="128928"/>
                  </a:lnTo>
                  <a:lnTo>
                    <a:pt x="42963" y="116333"/>
                  </a:lnTo>
                  <a:lnTo>
                    <a:pt x="45892" y="103561"/>
                  </a:lnTo>
                  <a:lnTo>
                    <a:pt x="48994" y="90692"/>
                  </a:lnTo>
                  <a:lnTo>
                    <a:pt x="52223" y="78045"/>
                  </a:lnTo>
                  <a:lnTo>
                    <a:pt x="55536" y="65789"/>
                  </a:lnTo>
                  <a:lnTo>
                    <a:pt x="58742" y="53780"/>
                  </a:lnTo>
                  <a:lnTo>
                    <a:pt x="61516" y="41649"/>
                  </a:lnTo>
                  <a:lnTo>
                    <a:pt x="63726" y="29220"/>
                  </a:lnTo>
                  <a:lnTo>
                    <a:pt x="65889" y="17432"/>
                  </a:lnTo>
                  <a:lnTo>
                    <a:pt x="69020" y="8174"/>
                  </a:lnTo>
                  <a:lnTo>
                    <a:pt x="73607" y="2297"/>
                  </a:lnTo>
                  <a:lnTo>
                    <a:pt x="79317" y="0"/>
                  </a:lnTo>
                  <a:lnTo>
                    <a:pt x="85307" y="1342"/>
                  </a:lnTo>
                  <a:lnTo>
                    <a:pt x="91038" y="5954"/>
                  </a:lnTo>
                  <a:lnTo>
                    <a:pt x="96325" y="13218"/>
                  </a:lnTo>
                  <a:lnTo>
                    <a:pt x="101168" y="22495"/>
                  </a:lnTo>
                  <a:lnTo>
                    <a:pt x="105646" y="33238"/>
                  </a:lnTo>
                  <a:lnTo>
                    <a:pt x="110007" y="45019"/>
                  </a:lnTo>
                  <a:lnTo>
                    <a:pt x="114636" y="57523"/>
                  </a:lnTo>
                  <a:lnTo>
                    <a:pt x="119717" y="70519"/>
                  </a:lnTo>
                  <a:lnTo>
                    <a:pt x="125099" y="83685"/>
                  </a:lnTo>
                  <a:lnTo>
                    <a:pt x="130405" y="96606"/>
                  </a:lnTo>
                  <a:lnTo>
                    <a:pt x="135422" y="109085"/>
                  </a:lnTo>
                  <a:lnTo>
                    <a:pt x="140264" y="121433"/>
                  </a:lnTo>
                  <a:lnTo>
                    <a:pt x="145275" y="134330"/>
                  </a:lnTo>
                  <a:lnTo>
                    <a:pt x="150641" y="148120"/>
                  </a:lnTo>
                  <a:lnTo>
                    <a:pt x="156229" y="162655"/>
                  </a:lnTo>
                  <a:lnTo>
                    <a:pt x="161679" y="177491"/>
                  </a:lnTo>
                  <a:lnTo>
                    <a:pt x="166792" y="192321"/>
                  </a:lnTo>
                  <a:lnTo>
                    <a:pt x="171530" y="206856"/>
                  </a:lnTo>
                  <a:lnTo>
                    <a:pt x="175939" y="220761"/>
                  </a:lnTo>
                  <a:lnTo>
                    <a:pt x="180088" y="233925"/>
                  </a:lnTo>
                  <a:lnTo>
                    <a:pt x="184044" y="246407"/>
                  </a:lnTo>
                  <a:lnTo>
                    <a:pt x="187861" y="258337"/>
                  </a:lnTo>
                  <a:lnTo>
                    <a:pt x="191585" y="269844"/>
                  </a:lnTo>
                  <a:lnTo>
                    <a:pt x="195409" y="280879"/>
                  </a:lnTo>
                  <a:lnTo>
                    <a:pt x="199663" y="291224"/>
                  </a:lnTo>
                  <a:lnTo>
                    <a:pt x="204481" y="300811"/>
                  </a:lnTo>
                  <a:lnTo>
                    <a:pt x="209535" y="309612"/>
                  </a:lnTo>
                  <a:lnTo>
                    <a:pt x="214620" y="318529"/>
                  </a:lnTo>
                  <a:lnTo>
                    <a:pt x="220186" y="329462"/>
                  </a:lnTo>
                  <a:lnTo>
                    <a:pt x="227108" y="34565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452725" y="1490592"/>
              <a:ext cx="136871" cy="4455"/>
            </a:xfrm>
            <a:custGeom>
              <a:avLst/>
              <a:gdLst/>
              <a:ahLst/>
              <a:cxnLst/>
              <a:rect l="0" t="0" r="0" b="0"/>
              <a:pathLst>
                <a:path w="136871" h="4455">
                  <a:moveTo>
                    <a:pt x="136870" y="4454"/>
                  </a:moveTo>
                  <a:lnTo>
                    <a:pt x="125135" y="4454"/>
                  </a:lnTo>
                  <a:lnTo>
                    <a:pt x="114006" y="4454"/>
                  </a:lnTo>
                  <a:lnTo>
                    <a:pt x="102413" y="4450"/>
                  </a:lnTo>
                  <a:lnTo>
                    <a:pt x="90424" y="4277"/>
                  </a:lnTo>
                  <a:lnTo>
                    <a:pt x="78413" y="3629"/>
                  </a:lnTo>
                  <a:lnTo>
                    <a:pt x="66614" y="2384"/>
                  </a:lnTo>
                  <a:lnTo>
                    <a:pt x="55164" y="925"/>
                  </a:lnTo>
                  <a:lnTo>
                    <a:pt x="42836" y="0"/>
                  </a:lnTo>
                  <a:lnTo>
                    <a:pt x="26316" y="644"/>
                  </a:lnTo>
                  <a:lnTo>
                    <a:pt x="0" y="445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884393" y="1379233"/>
              <a:ext cx="115815" cy="249641"/>
            </a:xfrm>
            <a:custGeom>
              <a:avLst/>
              <a:gdLst/>
              <a:ahLst/>
              <a:cxnLst/>
              <a:rect l="0" t="0" r="0" b="0"/>
              <a:pathLst>
                <a:path w="115815" h="249641">
                  <a:moveTo>
                    <a:pt x="0" y="21057"/>
                  </a:moveTo>
                  <a:lnTo>
                    <a:pt x="67" y="32725"/>
                  </a:lnTo>
                  <a:lnTo>
                    <a:pt x="708" y="43213"/>
                  </a:lnTo>
                  <a:lnTo>
                    <a:pt x="2004" y="53515"/>
                  </a:lnTo>
                  <a:lnTo>
                    <a:pt x="3864" y="63817"/>
                  </a:lnTo>
                  <a:lnTo>
                    <a:pt x="6180" y="74160"/>
                  </a:lnTo>
                  <a:lnTo>
                    <a:pt x="8851" y="84554"/>
                  </a:lnTo>
                  <a:lnTo>
                    <a:pt x="11948" y="95155"/>
                  </a:lnTo>
                  <a:lnTo>
                    <a:pt x="15703" y="106262"/>
                  </a:lnTo>
                  <a:lnTo>
                    <a:pt x="20187" y="117995"/>
                  </a:lnTo>
                  <a:lnTo>
                    <a:pt x="25164" y="130316"/>
                  </a:lnTo>
                  <a:lnTo>
                    <a:pt x="30197" y="143118"/>
                  </a:lnTo>
                  <a:lnTo>
                    <a:pt x="35029" y="156287"/>
                  </a:lnTo>
                  <a:lnTo>
                    <a:pt x="39748" y="169724"/>
                  </a:lnTo>
                  <a:lnTo>
                    <a:pt x="44676" y="183350"/>
                  </a:lnTo>
                  <a:lnTo>
                    <a:pt x="49992" y="197098"/>
                  </a:lnTo>
                  <a:lnTo>
                    <a:pt x="55714" y="210601"/>
                  </a:lnTo>
                  <a:lnTo>
                    <a:pt x="61789" y="223215"/>
                  </a:lnTo>
                  <a:lnTo>
                    <a:pt x="68153" y="234631"/>
                  </a:lnTo>
                  <a:lnTo>
                    <a:pt x="75231" y="243829"/>
                  </a:lnTo>
                  <a:lnTo>
                    <a:pt x="82747" y="249007"/>
                  </a:lnTo>
                  <a:lnTo>
                    <a:pt x="89146" y="249640"/>
                  </a:lnTo>
                  <a:lnTo>
                    <a:pt x="94009" y="246284"/>
                  </a:lnTo>
                  <a:lnTo>
                    <a:pt x="97522" y="239807"/>
                  </a:lnTo>
                  <a:lnTo>
                    <a:pt x="99990" y="231023"/>
                  </a:lnTo>
                  <a:lnTo>
                    <a:pt x="101697" y="220594"/>
                  </a:lnTo>
                  <a:lnTo>
                    <a:pt x="102869" y="209014"/>
                  </a:lnTo>
                  <a:lnTo>
                    <a:pt x="103835" y="196640"/>
                  </a:lnTo>
                  <a:lnTo>
                    <a:pt x="105019" y="183723"/>
                  </a:lnTo>
                  <a:lnTo>
                    <a:pt x="106628" y="170439"/>
                  </a:lnTo>
                  <a:lnTo>
                    <a:pt x="108523" y="156907"/>
                  </a:lnTo>
                  <a:lnTo>
                    <a:pt x="110334" y="143208"/>
                  </a:lnTo>
                  <a:lnTo>
                    <a:pt x="111845" y="129396"/>
                  </a:lnTo>
                  <a:lnTo>
                    <a:pt x="113010" y="115509"/>
                  </a:lnTo>
                  <a:lnTo>
                    <a:pt x="113867" y="101572"/>
                  </a:lnTo>
                  <a:lnTo>
                    <a:pt x="114477" y="87606"/>
                  </a:lnTo>
                  <a:lnTo>
                    <a:pt x="114905" y="73651"/>
                  </a:lnTo>
                  <a:lnTo>
                    <a:pt x="115246" y="58082"/>
                  </a:lnTo>
                  <a:lnTo>
                    <a:pt x="115531" y="36177"/>
                  </a:lnTo>
                  <a:lnTo>
                    <a:pt x="115814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1052849" y="1416737"/>
              <a:ext cx="178986" cy="205887"/>
            </a:xfrm>
            <a:custGeom>
              <a:avLst/>
              <a:gdLst/>
              <a:ahLst/>
              <a:cxnLst/>
              <a:rect l="0" t="0" r="0" b="0"/>
              <a:pathLst>
                <a:path w="178986" h="205887">
                  <a:moveTo>
                    <a:pt x="0" y="67781"/>
                  </a:moveTo>
                  <a:lnTo>
                    <a:pt x="8802" y="73581"/>
                  </a:lnTo>
                  <a:lnTo>
                    <a:pt x="17148" y="78506"/>
                  </a:lnTo>
                  <a:lnTo>
                    <a:pt x="25852" y="83004"/>
                  </a:lnTo>
                  <a:lnTo>
                    <a:pt x="35145" y="87052"/>
                  </a:lnTo>
                  <a:lnTo>
                    <a:pt x="45289" y="90417"/>
                  </a:lnTo>
                  <a:lnTo>
                    <a:pt x="56334" y="93020"/>
                  </a:lnTo>
                  <a:lnTo>
                    <a:pt x="68173" y="94775"/>
                  </a:lnTo>
                  <a:lnTo>
                    <a:pt x="80644" y="95505"/>
                  </a:lnTo>
                  <a:lnTo>
                    <a:pt x="93577" y="95214"/>
                  </a:lnTo>
                  <a:lnTo>
                    <a:pt x="106514" y="93882"/>
                  </a:lnTo>
                  <a:lnTo>
                    <a:pt x="118739" y="91394"/>
                  </a:lnTo>
                  <a:lnTo>
                    <a:pt x="129916" y="87790"/>
                  </a:lnTo>
                  <a:lnTo>
                    <a:pt x="139894" y="83082"/>
                  </a:lnTo>
                  <a:lnTo>
                    <a:pt x="148532" y="77174"/>
                  </a:lnTo>
                  <a:lnTo>
                    <a:pt x="155884" y="70125"/>
                  </a:lnTo>
                  <a:lnTo>
                    <a:pt x="161670" y="62121"/>
                  </a:lnTo>
                  <a:lnTo>
                    <a:pt x="165210" y="53379"/>
                  </a:lnTo>
                  <a:lnTo>
                    <a:pt x="166327" y="44101"/>
                  </a:lnTo>
                  <a:lnTo>
                    <a:pt x="165130" y="34771"/>
                  </a:lnTo>
                  <a:lnTo>
                    <a:pt x="161743" y="26120"/>
                  </a:lnTo>
                  <a:lnTo>
                    <a:pt x="156461" y="18496"/>
                  </a:lnTo>
                  <a:lnTo>
                    <a:pt x="149510" y="12057"/>
                  </a:lnTo>
                  <a:lnTo>
                    <a:pt x="140958" y="6948"/>
                  </a:lnTo>
                  <a:lnTo>
                    <a:pt x="130993" y="3114"/>
                  </a:lnTo>
                  <a:lnTo>
                    <a:pt x="120050" y="673"/>
                  </a:lnTo>
                  <a:lnTo>
                    <a:pt x="108714" y="0"/>
                  </a:lnTo>
                  <a:lnTo>
                    <a:pt x="97355" y="1138"/>
                  </a:lnTo>
                  <a:lnTo>
                    <a:pt x="86289" y="3849"/>
                  </a:lnTo>
                  <a:lnTo>
                    <a:pt x="75857" y="7802"/>
                  </a:lnTo>
                  <a:lnTo>
                    <a:pt x="66180" y="12686"/>
                  </a:lnTo>
                  <a:lnTo>
                    <a:pt x="57360" y="18403"/>
                  </a:lnTo>
                  <a:lnTo>
                    <a:pt x="49574" y="25064"/>
                  </a:lnTo>
                  <a:lnTo>
                    <a:pt x="42824" y="32663"/>
                  </a:lnTo>
                  <a:lnTo>
                    <a:pt x="37289" y="41392"/>
                  </a:lnTo>
                  <a:lnTo>
                    <a:pt x="33394" y="51695"/>
                  </a:lnTo>
                  <a:lnTo>
                    <a:pt x="31218" y="63664"/>
                  </a:lnTo>
                  <a:lnTo>
                    <a:pt x="30553" y="76940"/>
                  </a:lnTo>
                  <a:lnTo>
                    <a:pt x="31086" y="90915"/>
                  </a:lnTo>
                  <a:lnTo>
                    <a:pt x="32520" y="105155"/>
                  </a:lnTo>
                  <a:lnTo>
                    <a:pt x="34769" y="119121"/>
                  </a:lnTo>
                  <a:lnTo>
                    <a:pt x="37947" y="132112"/>
                  </a:lnTo>
                  <a:lnTo>
                    <a:pt x="42046" y="143844"/>
                  </a:lnTo>
                  <a:lnTo>
                    <a:pt x="46932" y="154381"/>
                  </a:lnTo>
                  <a:lnTo>
                    <a:pt x="52436" y="163933"/>
                  </a:lnTo>
                  <a:lnTo>
                    <a:pt x="58404" y="172731"/>
                  </a:lnTo>
                  <a:lnTo>
                    <a:pt x="64869" y="180812"/>
                  </a:lnTo>
                  <a:lnTo>
                    <a:pt x="72040" y="188029"/>
                  </a:lnTo>
                  <a:lnTo>
                    <a:pt x="79976" y="194361"/>
                  </a:lnTo>
                  <a:lnTo>
                    <a:pt x="88594" y="199598"/>
                  </a:lnTo>
                  <a:lnTo>
                    <a:pt x="97757" y="203286"/>
                  </a:lnTo>
                  <a:lnTo>
                    <a:pt x="107330" y="205318"/>
                  </a:lnTo>
                  <a:lnTo>
                    <a:pt x="117199" y="205886"/>
                  </a:lnTo>
                  <a:lnTo>
                    <a:pt x="127276" y="205286"/>
                  </a:lnTo>
                  <a:lnTo>
                    <a:pt x="137485" y="203817"/>
                  </a:lnTo>
                  <a:lnTo>
                    <a:pt x="147325" y="201874"/>
                  </a:lnTo>
                  <a:lnTo>
                    <a:pt x="156837" y="199763"/>
                  </a:lnTo>
                  <a:lnTo>
                    <a:pt x="166858" y="197303"/>
                  </a:lnTo>
                  <a:lnTo>
                    <a:pt x="178985" y="19412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1313262" y="1410818"/>
              <a:ext cx="129143" cy="180646"/>
            </a:xfrm>
            <a:custGeom>
              <a:avLst/>
              <a:gdLst/>
              <a:ahLst/>
              <a:cxnLst/>
              <a:rect l="0" t="0" r="0" b="0"/>
              <a:pathLst>
                <a:path w="129143" h="180646">
                  <a:moveTo>
                    <a:pt x="2800" y="63171"/>
                  </a:moveTo>
                  <a:lnTo>
                    <a:pt x="2867" y="74906"/>
                  </a:lnTo>
                  <a:lnTo>
                    <a:pt x="3507" y="86035"/>
                  </a:lnTo>
                  <a:lnTo>
                    <a:pt x="4803" y="97629"/>
                  </a:lnTo>
                  <a:lnTo>
                    <a:pt x="6663" y="109617"/>
                  </a:lnTo>
                  <a:lnTo>
                    <a:pt x="8980" y="121629"/>
                  </a:lnTo>
                  <a:lnTo>
                    <a:pt x="11646" y="133432"/>
                  </a:lnTo>
                  <a:lnTo>
                    <a:pt x="14570" y="144958"/>
                  </a:lnTo>
                  <a:lnTo>
                    <a:pt x="17677" y="156227"/>
                  </a:lnTo>
                  <a:lnTo>
                    <a:pt x="20874" y="167238"/>
                  </a:lnTo>
                  <a:lnTo>
                    <a:pt x="22783" y="176327"/>
                  </a:lnTo>
                  <a:lnTo>
                    <a:pt x="22066" y="180645"/>
                  </a:lnTo>
                  <a:lnTo>
                    <a:pt x="19780" y="179741"/>
                  </a:lnTo>
                  <a:lnTo>
                    <a:pt x="16766" y="174706"/>
                  </a:lnTo>
                  <a:lnTo>
                    <a:pt x="13431" y="166910"/>
                  </a:lnTo>
                  <a:lnTo>
                    <a:pt x="9961" y="157589"/>
                  </a:lnTo>
                  <a:lnTo>
                    <a:pt x="6449" y="147520"/>
                  </a:lnTo>
                  <a:lnTo>
                    <a:pt x="3260" y="136953"/>
                  </a:lnTo>
                  <a:lnTo>
                    <a:pt x="1021" y="125776"/>
                  </a:lnTo>
                  <a:lnTo>
                    <a:pt x="0" y="113955"/>
                  </a:lnTo>
                  <a:lnTo>
                    <a:pt x="298" y="101723"/>
                  </a:lnTo>
                  <a:lnTo>
                    <a:pt x="2017" y="89502"/>
                  </a:lnTo>
                  <a:lnTo>
                    <a:pt x="5073" y="77540"/>
                  </a:lnTo>
                  <a:lnTo>
                    <a:pt x="9565" y="66066"/>
                  </a:lnTo>
                  <a:lnTo>
                    <a:pt x="15854" y="55359"/>
                  </a:lnTo>
                  <a:lnTo>
                    <a:pt x="23972" y="45497"/>
                  </a:lnTo>
                  <a:lnTo>
                    <a:pt x="33677" y="36553"/>
                  </a:lnTo>
                  <a:lnTo>
                    <a:pt x="44632" y="28684"/>
                  </a:lnTo>
                  <a:lnTo>
                    <a:pt x="56509" y="21874"/>
                  </a:lnTo>
                  <a:lnTo>
                    <a:pt x="68823" y="16112"/>
                  </a:lnTo>
                  <a:lnTo>
                    <a:pt x="82351" y="10915"/>
                  </a:lnTo>
                  <a:lnTo>
                    <a:pt x="100510" y="5824"/>
                  </a:lnTo>
                  <a:lnTo>
                    <a:pt x="129142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1505575" y="1210777"/>
              <a:ext cx="180014" cy="384934"/>
            </a:xfrm>
            <a:custGeom>
              <a:avLst/>
              <a:gdLst/>
              <a:ahLst/>
              <a:cxnLst/>
              <a:rect l="0" t="0" r="0" b="0"/>
              <a:pathLst>
                <a:path w="180014" h="384934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4" y="34467"/>
                  </a:lnTo>
                  <a:lnTo>
                    <a:pt x="177" y="46801"/>
                  </a:lnTo>
                  <a:lnTo>
                    <a:pt x="825" y="60109"/>
                  </a:lnTo>
                  <a:lnTo>
                    <a:pt x="2074" y="74418"/>
                  </a:lnTo>
                  <a:lnTo>
                    <a:pt x="3727" y="89596"/>
                  </a:lnTo>
                  <a:lnTo>
                    <a:pt x="5375" y="105457"/>
                  </a:lnTo>
                  <a:lnTo>
                    <a:pt x="6782" y="121824"/>
                  </a:lnTo>
                  <a:lnTo>
                    <a:pt x="8048" y="138389"/>
                  </a:lnTo>
                  <a:lnTo>
                    <a:pt x="9504" y="154735"/>
                  </a:lnTo>
                  <a:lnTo>
                    <a:pt x="11331" y="170659"/>
                  </a:lnTo>
                  <a:lnTo>
                    <a:pt x="13389" y="186300"/>
                  </a:lnTo>
                  <a:lnTo>
                    <a:pt x="15316" y="202030"/>
                  </a:lnTo>
                  <a:lnTo>
                    <a:pt x="16915" y="218056"/>
                  </a:lnTo>
                  <a:lnTo>
                    <a:pt x="18310" y="234261"/>
                  </a:lnTo>
                  <a:lnTo>
                    <a:pt x="19854" y="250301"/>
                  </a:lnTo>
                  <a:lnTo>
                    <a:pt x="21740" y="265983"/>
                  </a:lnTo>
                  <a:lnTo>
                    <a:pt x="23837" y="281277"/>
                  </a:lnTo>
                  <a:lnTo>
                    <a:pt x="25791" y="296234"/>
                  </a:lnTo>
                  <a:lnTo>
                    <a:pt x="27406" y="310826"/>
                  </a:lnTo>
                  <a:lnTo>
                    <a:pt x="28746" y="321706"/>
                  </a:lnTo>
                  <a:lnTo>
                    <a:pt x="29847" y="324769"/>
                  </a:lnTo>
                  <a:lnTo>
                    <a:pt x="30572" y="321569"/>
                  </a:lnTo>
                  <a:lnTo>
                    <a:pt x="31000" y="314322"/>
                  </a:lnTo>
                  <a:lnTo>
                    <a:pt x="31243" y="304563"/>
                  </a:lnTo>
                  <a:lnTo>
                    <a:pt x="31391" y="293254"/>
                  </a:lnTo>
                  <a:lnTo>
                    <a:pt x="31817" y="281139"/>
                  </a:lnTo>
                  <a:lnTo>
                    <a:pt x="33161" y="268884"/>
                  </a:lnTo>
                  <a:lnTo>
                    <a:pt x="35700" y="256848"/>
                  </a:lnTo>
                  <a:lnTo>
                    <a:pt x="39541" y="245467"/>
                  </a:lnTo>
                  <a:lnTo>
                    <a:pt x="44794" y="235341"/>
                  </a:lnTo>
                  <a:lnTo>
                    <a:pt x="51370" y="226682"/>
                  </a:lnTo>
                  <a:lnTo>
                    <a:pt x="59210" y="219526"/>
                  </a:lnTo>
                  <a:lnTo>
                    <a:pt x="68366" y="213926"/>
                  </a:lnTo>
                  <a:lnTo>
                    <a:pt x="78741" y="209759"/>
                  </a:lnTo>
                  <a:lnTo>
                    <a:pt x="89960" y="207093"/>
                  </a:lnTo>
                  <a:lnTo>
                    <a:pt x="101481" y="206268"/>
                  </a:lnTo>
                  <a:lnTo>
                    <a:pt x="112964" y="207313"/>
                  </a:lnTo>
                  <a:lnTo>
                    <a:pt x="124114" y="210302"/>
                  </a:lnTo>
                  <a:lnTo>
                    <a:pt x="134601" y="215506"/>
                  </a:lnTo>
                  <a:lnTo>
                    <a:pt x="144315" y="222856"/>
                  </a:lnTo>
                  <a:lnTo>
                    <a:pt x="153160" y="231858"/>
                  </a:lnTo>
                  <a:lnTo>
                    <a:pt x="160963" y="241802"/>
                  </a:lnTo>
                  <a:lnTo>
                    <a:pt x="167724" y="252188"/>
                  </a:lnTo>
                  <a:lnTo>
                    <a:pt x="173266" y="262751"/>
                  </a:lnTo>
                  <a:lnTo>
                    <a:pt x="177166" y="273369"/>
                  </a:lnTo>
                  <a:lnTo>
                    <a:pt x="179345" y="283989"/>
                  </a:lnTo>
                  <a:lnTo>
                    <a:pt x="180013" y="294595"/>
                  </a:lnTo>
                  <a:lnTo>
                    <a:pt x="179481" y="305184"/>
                  </a:lnTo>
                  <a:lnTo>
                    <a:pt x="178043" y="315751"/>
                  </a:lnTo>
                  <a:lnTo>
                    <a:pt x="175623" y="326138"/>
                  </a:lnTo>
                  <a:lnTo>
                    <a:pt x="171796" y="336040"/>
                  </a:lnTo>
                  <a:lnTo>
                    <a:pt x="166445" y="345326"/>
                  </a:lnTo>
                  <a:lnTo>
                    <a:pt x="159733" y="353866"/>
                  </a:lnTo>
                  <a:lnTo>
                    <a:pt x="151932" y="361456"/>
                  </a:lnTo>
                  <a:lnTo>
                    <a:pt x="143309" y="368076"/>
                  </a:lnTo>
                  <a:lnTo>
                    <a:pt x="133926" y="373691"/>
                  </a:lnTo>
                  <a:lnTo>
                    <a:pt x="123650" y="378172"/>
                  </a:lnTo>
                  <a:lnTo>
                    <a:pt x="112489" y="381554"/>
                  </a:lnTo>
                  <a:lnTo>
                    <a:pt x="100791" y="383819"/>
                  </a:lnTo>
                  <a:lnTo>
                    <a:pt x="87810" y="384933"/>
                  </a:lnTo>
                  <a:lnTo>
                    <a:pt x="70170" y="383876"/>
                  </a:lnTo>
                  <a:lnTo>
                    <a:pt x="42114" y="37902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863336" y="1663507"/>
              <a:ext cx="863338" cy="63167"/>
            </a:xfrm>
            <a:custGeom>
              <a:avLst/>
              <a:gdLst/>
              <a:ahLst/>
              <a:cxnLst/>
              <a:rect l="0" t="0" r="0" b="0"/>
              <a:pathLst>
                <a:path w="863338" h="63167">
                  <a:moveTo>
                    <a:pt x="863337" y="10524"/>
                  </a:moveTo>
                  <a:lnTo>
                    <a:pt x="854402" y="7657"/>
                  </a:lnTo>
                  <a:lnTo>
                    <a:pt x="844775" y="5515"/>
                  </a:lnTo>
                  <a:lnTo>
                    <a:pt x="833487" y="3912"/>
                  </a:lnTo>
                  <a:lnTo>
                    <a:pt x="820820" y="2731"/>
                  </a:lnTo>
                  <a:lnTo>
                    <a:pt x="807340" y="1883"/>
                  </a:lnTo>
                  <a:lnTo>
                    <a:pt x="793469" y="1285"/>
                  </a:lnTo>
                  <a:lnTo>
                    <a:pt x="779433" y="871"/>
                  </a:lnTo>
                  <a:lnTo>
                    <a:pt x="765341" y="587"/>
                  </a:lnTo>
                  <a:lnTo>
                    <a:pt x="751235" y="394"/>
                  </a:lnTo>
                  <a:lnTo>
                    <a:pt x="736969" y="263"/>
                  </a:lnTo>
                  <a:lnTo>
                    <a:pt x="722239" y="174"/>
                  </a:lnTo>
                  <a:lnTo>
                    <a:pt x="706915" y="115"/>
                  </a:lnTo>
                  <a:lnTo>
                    <a:pt x="691028" y="75"/>
                  </a:lnTo>
                  <a:lnTo>
                    <a:pt x="674677" y="49"/>
                  </a:lnTo>
                  <a:lnTo>
                    <a:pt x="657967" y="31"/>
                  </a:lnTo>
                  <a:lnTo>
                    <a:pt x="640830" y="19"/>
                  </a:lnTo>
                  <a:lnTo>
                    <a:pt x="623034" y="11"/>
                  </a:lnTo>
                  <a:lnTo>
                    <a:pt x="604505" y="6"/>
                  </a:lnTo>
                  <a:lnTo>
                    <a:pt x="585316" y="2"/>
                  </a:lnTo>
                  <a:lnTo>
                    <a:pt x="565596" y="0"/>
                  </a:lnTo>
                  <a:lnTo>
                    <a:pt x="545480" y="3"/>
                  </a:lnTo>
                  <a:lnTo>
                    <a:pt x="525243" y="175"/>
                  </a:lnTo>
                  <a:lnTo>
                    <a:pt x="505277" y="823"/>
                  </a:lnTo>
                  <a:lnTo>
                    <a:pt x="485783" y="2075"/>
                  </a:lnTo>
                  <a:lnTo>
                    <a:pt x="467100" y="3900"/>
                  </a:lnTo>
                  <a:lnTo>
                    <a:pt x="449773" y="6197"/>
                  </a:lnTo>
                  <a:lnTo>
                    <a:pt x="433961" y="8848"/>
                  </a:lnTo>
                  <a:lnTo>
                    <a:pt x="419189" y="11593"/>
                  </a:lnTo>
                  <a:lnTo>
                    <a:pt x="404574" y="14049"/>
                  </a:lnTo>
                  <a:lnTo>
                    <a:pt x="389593" y="16035"/>
                  </a:lnTo>
                  <a:lnTo>
                    <a:pt x="374409" y="17705"/>
                  </a:lnTo>
                  <a:lnTo>
                    <a:pt x="359661" y="19441"/>
                  </a:lnTo>
                  <a:lnTo>
                    <a:pt x="345686" y="21459"/>
                  </a:lnTo>
                  <a:lnTo>
                    <a:pt x="332030" y="23646"/>
                  </a:lnTo>
                  <a:lnTo>
                    <a:pt x="317656" y="25662"/>
                  </a:lnTo>
                  <a:lnTo>
                    <a:pt x="302024" y="27319"/>
                  </a:lnTo>
                  <a:lnTo>
                    <a:pt x="285254" y="28754"/>
                  </a:lnTo>
                  <a:lnTo>
                    <a:pt x="267839" y="30325"/>
                  </a:lnTo>
                  <a:lnTo>
                    <a:pt x="250156" y="32233"/>
                  </a:lnTo>
                  <a:lnTo>
                    <a:pt x="232401" y="34515"/>
                  </a:lnTo>
                  <a:lnTo>
                    <a:pt x="214654" y="37125"/>
                  </a:lnTo>
                  <a:lnTo>
                    <a:pt x="196945" y="39991"/>
                  </a:lnTo>
                  <a:lnTo>
                    <a:pt x="179274" y="42882"/>
                  </a:lnTo>
                  <a:lnTo>
                    <a:pt x="161637" y="45435"/>
                  </a:lnTo>
                  <a:lnTo>
                    <a:pt x="144031" y="47487"/>
                  </a:lnTo>
                  <a:lnTo>
                    <a:pt x="126613" y="49202"/>
                  </a:lnTo>
                  <a:lnTo>
                    <a:pt x="109683" y="50967"/>
                  </a:lnTo>
                  <a:lnTo>
                    <a:pt x="93373" y="53005"/>
                  </a:lnTo>
                  <a:lnTo>
                    <a:pt x="77671" y="55215"/>
                  </a:lnTo>
                  <a:lnTo>
                    <a:pt x="60658" y="57478"/>
                  </a:lnTo>
                  <a:lnTo>
                    <a:pt x="37486" y="59996"/>
                  </a:lnTo>
                  <a:lnTo>
                    <a:pt x="0" y="6316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1986937" y="1348797"/>
              <a:ext cx="187128" cy="177836"/>
            </a:xfrm>
            <a:custGeom>
              <a:avLst/>
              <a:gdLst/>
              <a:ahLst/>
              <a:cxnLst/>
              <a:rect l="0" t="0" r="0" b="0"/>
              <a:pathLst>
                <a:path w="187128" h="177836">
                  <a:moveTo>
                    <a:pt x="13477" y="62021"/>
                  </a:moveTo>
                  <a:lnTo>
                    <a:pt x="25145" y="64955"/>
                  </a:lnTo>
                  <a:lnTo>
                    <a:pt x="35634" y="67737"/>
                  </a:lnTo>
                  <a:lnTo>
                    <a:pt x="45940" y="70632"/>
                  </a:lnTo>
                  <a:lnTo>
                    <a:pt x="56414" y="73500"/>
                  </a:lnTo>
                  <a:lnTo>
                    <a:pt x="67406" y="76016"/>
                  </a:lnTo>
                  <a:lnTo>
                    <a:pt x="79049" y="78022"/>
                  </a:lnTo>
                  <a:lnTo>
                    <a:pt x="91303" y="79362"/>
                  </a:lnTo>
                  <a:lnTo>
                    <a:pt x="104058" y="79809"/>
                  </a:lnTo>
                  <a:lnTo>
                    <a:pt x="117189" y="79328"/>
                  </a:lnTo>
                  <a:lnTo>
                    <a:pt x="130430" y="78039"/>
                  </a:lnTo>
                  <a:lnTo>
                    <a:pt x="143391" y="76111"/>
                  </a:lnTo>
                  <a:lnTo>
                    <a:pt x="155867" y="73696"/>
                  </a:lnTo>
                  <a:lnTo>
                    <a:pt x="167192" y="70602"/>
                  </a:lnTo>
                  <a:lnTo>
                    <a:pt x="176208" y="66315"/>
                  </a:lnTo>
                  <a:lnTo>
                    <a:pt x="182483" y="60656"/>
                  </a:lnTo>
                  <a:lnTo>
                    <a:pt x="186068" y="53906"/>
                  </a:lnTo>
                  <a:lnTo>
                    <a:pt x="187127" y="46611"/>
                  </a:lnTo>
                  <a:lnTo>
                    <a:pt x="186018" y="39150"/>
                  </a:lnTo>
                  <a:lnTo>
                    <a:pt x="182871" y="31702"/>
                  </a:lnTo>
                  <a:lnTo>
                    <a:pt x="177502" y="24328"/>
                  </a:lnTo>
                  <a:lnTo>
                    <a:pt x="170003" y="17052"/>
                  </a:lnTo>
                  <a:lnTo>
                    <a:pt x="160547" y="10354"/>
                  </a:lnTo>
                  <a:lnTo>
                    <a:pt x="149228" y="5141"/>
                  </a:lnTo>
                  <a:lnTo>
                    <a:pt x="136284" y="1784"/>
                  </a:lnTo>
                  <a:lnTo>
                    <a:pt x="122203" y="175"/>
                  </a:lnTo>
                  <a:lnTo>
                    <a:pt x="107614" y="0"/>
                  </a:lnTo>
                  <a:lnTo>
                    <a:pt x="92926" y="922"/>
                  </a:lnTo>
                  <a:lnTo>
                    <a:pt x="78641" y="2811"/>
                  </a:lnTo>
                  <a:lnTo>
                    <a:pt x="65429" y="5739"/>
                  </a:lnTo>
                  <a:lnTo>
                    <a:pt x="53546" y="9676"/>
                  </a:lnTo>
                  <a:lnTo>
                    <a:pt x="42905" y="14791"/>
                  </a:lnTo>
                  <a:lnTo>
                    <a:pt x="33282" y="21513"/>
                  </a:lnTo>
                  <a:lnTo>
                    <a:pt x="24441" y="29930"/>
                  </a:lnTo>
                  <a:lnTo>
                    <a:pt x="16501" y="39837"/>
                  </a:lnTo>
                  <a:lnTo>
                    <a:pt x="9911" y="50929"/>
                  </a:lnTo>
                  <a:lnTo>
                    <a:pt x="4818" y="62904"/>
                  </a:lnTo>
                  <a:lnTo>
                    <a:pt x="1397" y="75349"/>
                  </a:lnTo>
                  <a:lnTo>
                    <a:pt x="0" y="87769"/>
                  </a:lnTo>
                  <a:lnTo>
                    <a:pt x="619" y="99891"/>
                  </a:lnTo>
                  <a:lnTo>
                    <a:pt x="2966" y="111487"/>
                  </a:lnTo>
                  <a:lnTo>
                    <a:pt x="6669" y="122281"/>
                  </a:lnTo>
                  <a:lnTo>
                    <a:pt x="11380" y="132204"/>
                  </a:lnTo>
                  <a:lnTo>
                    <a:pt x="16981" y="141191"/>
                  </a:lnTo>
                  <a:lnTo>
                    <a:pt x="23563" y="149090"/>
                  </a:lnTo>
                  <a:lnTo>
                    <a:pt x="31109" y="155920"/>
                  </a:lnTo>
                  <a:lnTo>
                    <a:pt x="39803" y="161678"/>
                  </a:lnTo>
                  <a:lnTo>
                    <a:pt x="50081" y="166256"/>
                  </a:lnTo>
                  <a:lnTo>
                    <a:pt x="62030" y="169707"/>
                  </a:lnTo>
                  <a:lnTo>
                    <a:pt x="75262" y="172218"/>
                  </a:lnTo>
                  <a:lnTo>
                    <a:pt x="90708" y="174267"/>
                  </a:lnTo>
                  <a:lnTo>
                    <a:pt x="113078" y="176036"/>
                  </a:lnTo>
                  <a:lnTo>
                    <a:pt x="150348" y="17783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2221513" y="1389761"/>
              <a:ext cx="189514" cy="115815"/>
            </a:xfrm>
            <a:custGeom>
              <a:avLst/>
              <a:gdLst/>
              <a:ahLst/>
              <a:cxnLst/>
              <a:rect l="0" t="0" r="0" b="0"/>
              <a:pathLst>
                <a:path w="189514" h="115815">
                  <a:moveTo>
                    <a:pt x="189513" y="0"/>
                  </a:moveTo>
                  <a:lnTo>
                    <a:pt x="177845" y="5868"/>
                  </a:lnTo>
                  <a:lnTo>
                    <a:pt x="167356" y="11432"/>
                  </a:lnTo>
                  <a:lnTo>
                    <a:pt x="157054" y="17231"/>
                  </a:lnTo>
                  <a:lnTo>
                    <a:pt x="146753" y="23312"/>
                  </a:lnTo>
                  <a:lnTo>
                    <a:pt x="136409" y="29642"/>
                  </a:lnTo>
                  <a:lnTo>
                    <a:pt x="126020" y="36170"/>
                  </a:lnTo>
                  <a:lnTo>
                    <a:pt x="115592" y="42846"/>
                  </a:lnTo>
                  <a:lnTo>
                    <a:pt x="105133" y="49628"/>
                  </a:lnTo>
                  <a:lnTo>
                    <a:pt x="94653" y="56486"/>
                  </a:lnTo>
                  <a:lnTo>
                    <a:pt x="84158" y="63396"/>
                  </a:lnTo>
                  <a:lnTo>
                    <a:pt x="73652" y="70341"/>
                  </a:lnTo>
                  <a:lnTo>
                    <a:pt x="63144" y="77305"/>
                  </a:lnTo>
                  <a:lnTo>
                    <a:pt x="52704" y="84171"/>
                  </a:lnTo>
                  <a:lnTo>
                    <a:pt x="41235" y="91497"/>
                  </a:lnTo>
                  <a:lnTo>
                    <a:pt x="25491" y="101043"/>
                  </a:lnTo>
                  <a:lnTo>
                    <a:pt x="0" y="11581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2232041" y="1347647"/>
              <a:ext cx="147400" cy="189514"/>
            </a:xfrm>
            <a:custGeom>
              <a:avLst/>
              <a:gdLst/>
              <a:ahLst/>
              <a:cxnLst/>
              <a:rect l="0" t="0" r="0" b="0"/>
              <a:pathLst>
                <a:path w="147400" h="189514">
                  <a:moveTo>
                    <a:pt x="0" y="0"/>
                  </a:moveTo>
                  <a:lnTo>
                    <a:pt x="5867" y="5868"/>
                  </a:lnTo>
                  <a:lnTo>
                    <a:pt x="11432" y="11432"/>
                  </a:lnTo>
                  <a:lnTo>
                    <a:pt x="17231" y="17236"/>
                  </a:lnTo>
                  <a:lnTo>
                    <a:pt x="23312" y="23489"/>
                  </a:lnTo>
                  <a:lnTo>
                    <a:pt x="29641" y="30468"/>
                  </a:lnTo>
                  <a:lnTo>
                    <a:pt x="36169" y="38249"/>
                  </a:lnTo>
                  <a:lnTo>
                    <a:pt x="42846" y="46751"/>
                  </a:lnTo>
                  <a:lnTo>
                    <a:pt x="49628" y="55830"/>
                  </a:lnTo>
                  <a:lnTo>
                    <a:pt x="56486" y="65343"/>
                  </a:lnTo>
                  <a:lnTo>
                    <a:pt x="63395" y="75171"/>
                  </a:lnTo>
                  <a:lnTo>
                    <a:pt x="70340" y="85221"/>
                  </a:lnTo>
                  <a:lnTo>
                    <a:pt x="77310" y="95419"/>
                  </a:lnTo>
                  <a:lnTo>
                    <a:pt x="84295" y="105555"/>
                  </a:lnTo>
                  <a:lnTo>
                    <a:pt x="91292" y="115288"/>
                  </a:lnTo>
                  <a:lnTo>
                    <a:pt x="98296" y="124464"/>
                  </a:lnTo>
                  <a:lnTo>
                    <a:pt x="105305" y="133100"/>
                  </a:lnTo>
                  <a:lnTo>
                    <a:pt x="112317" y="141288"/>
                  </a:lnTo>
                  <a:lnTo>
                    <a:pt x="119323" y="149126"/>
                  </a:lnTo>
                  <a:lnTo>
                    <a:pt x="126017" y="156598"/>
                  </a:lnTo>
                  <a:lnTo>
                    <a:pt x="132465" y="164404"/>
                  </a:lnTo>
                  <a:lnTo>
                    <a:pt x="139231" y="174350"/>
                  </a:lnTo>
                  <a:lnTo>
                    <a:pt x="147399" y="18951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2463668" y="1327305"/>
              <a:ext cx="127370" cy="394657"/>
            </a:xfrm>
            <a:custGeom>
              <a:avLst/>
              <a:gdLst/>
              <a:ahLst/>
              <a:cxnLst/>
              <a:rect l="0" t="0" r="0" b="0"/>
              <a:pathLst>
                <a:path w="127370" h="394657">
                  <a:moveTo>
                    <a:pt x="0" y="146684"/>
                  </a:moveTo>
                  <a:lnTo>
                    <a:pt x="2933" y="155552"/>
                  </a:lnTo>
                  <a:lnTo>
                    <a:pt x="5716" y="164539"/>
                  </a:lnTo>
                  <a:lnTo>
                    <a:pt x="8615" y="174539"/>
                  </a:lnTo>
                  <a:lnTo>
                    <a:pt x="11656" y="185693"/>
                  </a:lnTo>
                  <a:lnTo>
                    <a:pt x="14821" y="198152"/>
                  </a:lnTo>
                  <a:lnTo>
                    <a:pt x="18085" y="211855"/>
                  </a:lnTo>
                  <a:lnTo>
                    <a:pt x="21423" y="226273"/>
                  </a:lnTo>
                  <a:lnTo>
                    <a:pt x="24814" y="240553"/>
                  </a:lnTo>
                  <a:lnTo>
                    <a:pt x="28243" y="254229"/>
                  </a:lnTo>
                  <a:lnTo>
                    <a:pt x="31697" y="267358"/>
                  </a:lnTo>
                  <a:lnTo>
                    <a:pt x="35170" y="280319"/>
                  </a:lnTo>
                  <a:lnTo>
                    <a:pt x="38650" y="293379"/>
                  </a:lnTo>
                  <a:lnTo>
                    <a:pt x="41970" y="306795"/>
                  </a:lnTo>
                  <a:lnTo>
                    <a:pt x="44820" y="320882"/>
                  </a:lnTo>
                  <a:lnTo>
                    <a:pt x="47074" y="335729"/>
                  </a:lnTo>
                  <a:lnTo>
                    <a:pt x="48925" y="350940"/>
                  </a:lnTo>
                  <a:lnTo>
                    <a:pt x="50783" y="365764"/>
                  </a:lnTo>
                  <a:lnTo>
                    <a:pt x="52847" y="379740"/>
                  </a:lnTo>
                  <a:lnTo>
                    <a:pt x="53786" y="390491"/>
                  </a:lnTo>
                  <a:lnTo>
                    <a:pt x="52433" y="394656"/>
                  </a:lnTo>
                  <a:lnTo>
                    <a:pt x="50249" y="392394"/>
                  </a:lnTo>
                  <a:lnTo>
                    <a:pt x="48148" y="385257"/>
                  </a:lnTo>
                  <a:lnTo>
                    <a:pt x="46264" y="374715"/>
                  </a:lnTo>
                  <a:lnTo>
                    <a:pt x="44321" y="361860"/>
                  </a:lnTo>
                  <a:lnTo>
                    <a:pt x="42130" y="347459"/>
                  </a:lnTo>
                  <a:lnTo>
                    <a:pt x="39642" y="332352"/>
                  </a:lnTo>
                  <a:lnTo>
                    <a:pt x="36885" y="317500"/>
                  </a:lnTo>
                  <a:lnTo>
                    <a:pt x="33914" y="303378"/>
                  </a:lnTo>
                  <a:lnTo>
                    <a:pt x="30781" y="289585"/>
                  </a:lnTo>
                  <a:lnTo>
                    <a:pt x="27531" y="275101"/>
                  </a:lnTo>
                  <a:lnTo>
                    <a:pt x="24203" y="259387"/>
                  </a:lnTo>
                  <a:lnTo>
                    <a:pt x="20987" y="242557"/>
                  </a:lnTo>
                  <a:lnTo>
                    <a:pt x="18207" y="225101"/>
                  </a:lnTo>
                  <a:lnTo>
                    <a:pt x="16006" y="207389"/>
                  </a:lnTo>
                  <a:lnTo>
                    <a:pt x="14359" y="189613"/>
                  </a:lnTo>
                  <a:lnTo>
                    <a:pt x="13170" y="171853"/>
                  </a:lnTo>
                  <a:lnTo>
                    <a:pt x="12333" y="154134"/>
                  </a:lnTo>
                  <a:lnTo>
                    <a:pt x="11753" y="136457"/>
                  </a:lnTo>
                  <a:lnTo>
                    <a:pt x="11355" y="118817"/>
                  </a:lnTo>
                  <a:lnTo>
                    <a:pt x="11090" y="101212"/>
                  </a:lnTo>
                  <a:lnTo>
                    <a:pt x="11079" y="83965"/>
                  </a:lnTo>
                  <a:lnTo>
                    <a:pt x="11604" y="67682"/>
                  </a:lnTo>
                  <a:lnTo>
                    <a:pt x="12784" y="52629"/>
                  </a:lnTo>
                  <a:lnTo>
                    <a:pt x="14900" y="39064"/>
                  </a:lnTo>
                  <a:lnTo>
                    <a:pt x="18456" y="27396"/>
                  </a:lnTo>
                  <a:lnTo>
                    <a:pt x="23593" y="17670"/>
                  </a:lnTo>
                  <a:lnTo>
                    <a:pt x="30146" y="9951"/>
                  </a:lnTo>
                  <a:lnTo>
                    <a:pt x="37832" y="4500"/>
                  </a:lnTo>
                  <a:lnTo>
                    <a:pt x="46366" y="1241"/>
                  </a:lnTo>
                  <a:lnTo>
                    <a:pt x="55348" y="0"/>
                  </a:lnTo>
                  <a:lnTo>
                    <a:pt x="64290" y="670"/>
                  </a:lnTo>
                  <a:lnTo>
                    <a:pt x="72928" y="3010"/>
                  </a:lnTo>
                  <a:lnTo>
                    <a:pt x="81200" y="6850"/>
                  </a:lnTo>
                  <a:lnTo>
                    <a:pt x="89143" y="12167"/>
                  </a:lnTo>
                  <a:lnTo>
                    <a:pt x="96816" y="18816"/>
                  </a:lnTo>
                  <a:lnTo>
                    <a:pt x="104123" y="26550"/>
                  </a:lnTo>
                  <a:lnTo>
                    <a:pt x="110812" y="35111"/>
                  </a:lnTo>
                  <a:lnTo>
                    <a:pt x="116785" y="44281"/>
                  </a:lnTo>
                  <a:lnTo>
                    <a:pt x="121780" y="54048"/>
                  </a:lnTo>
                  <a:lnTo>
                    <a:pt x="125306" y="64589"/>
                  </a:lnTo>
                  <a:lnTo>
                    <a:pt x="127220" y="75937"/>
                  </a:lnTo>
                  <a:lnTo>
                    <a:pt x="127369" y="87828"/>
                  </a:lnTo>
                  <a:lnTo>
                    <a:pt x="125424" y="99810"/>
                  </a:lnTo>
                  <a:lnTo>
                    <a:pt x="121411" y="111602"/>
                  </a:lnTo>
                  <a:lnTo>
                    <a:pt x="115632" y="122790"/>
                  </a:lnTo>
                  <a:lnTo>
                    <a:pt x="108474" y="132772"/>
                  </a:lnTo>
                  <a:lnTo>
                    <a:pt x="100294" y="141333"/>
                  </a:lnTo>
                  <a:lnTo>
                    <a:pt x="91380" y="148589"/>
                  </a:lnTo>
                  <a:lnTo>
                    <a:pt x="81953" y="154787"/>
                  </a:lnTo>
                  <a:lnTo>
                    <a:pt x="72181" y="160174"/>
                  </a:lnTo>
                  <a:lnTo>
                    <a:pt x="62437" y="164628"/>
                  </a:lnTo>
                  <a:lnTo>
                    <a:pt x="52254" y="167987"/>
                  </a:lnTo>
                  <a:lnTo>
                    <a:pt x="39624" y="169435"/>
                  </a:lnTo>
                  <a:lnTo>
                    <a:pt x="21057" y="16774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2671787" y="1284476"/>
              <a:ext cx="128794" cy="192034"/>
            </a:xfrm>
            <a:custGeom>
              <a:avLst/>
              <a:gdLst/>
              <a:ahLst/>
              <a:cxnLst/>
              <a:rect l="0" t="0" r="0" b="0"/>
              <a:pathLst>
                <a:path w="128794" h="192034">
                  <a:moveTo>
                    <a:pt x="12979" y="94757"/>
                  </a:moveTo>
                  <a:lnTo>
                    <a:pt x="18780" y="103558"/>
                  </a:lnTo>
                  <a:lnTo>
                    <a:pt x="23704" y="111905"/>
                  </a:lnTo>
                  <a:lnTo>
                    <a:pt x="28207" y="120603"/>
                  </a:lnTo>
                  <a:lnTo>
                    <a:pt x="32427" y="129724"/>
                  </a:lnTo>
                  <a:lnTo>
                    <a:pt x="36441" y="139219"/>
                  </a:lnTo>
                  <a:lnTo>
                    <a:pt x="40303" y="149011"/>
                  </a:lnTo>
                  <a:lnTo>
                    <a:pt x="44055" y="159025"/>
                  </a:lnTo>
                  <a:lnTo>
                    <a:pt x="47731" y="169199"/>
                  </a:lnTo>
                  <a:lnTo>
                    <a:pt x="51315" y="179437"/>
                  </a:lnTo>
                  <a:lnTo>
                    <a:pt x="53499" y="187964"/>
                  </a:lnTo>
                  <a:lnTo>
                    <a:pt x="52983" y="192033"/>
                  </a:lnTo>
                  <a:lnTo>
                    <a:pt x="50827" y="191504"/>
                  </a:lnTo>
                  <a:lnTo>
                    <a:pt x="47885" y="187558"/>
                  </a:lnTo>
                  <a:lnTo>
                    <a:pt x="44422" y="181491"/>
                  </a:lnTo>
                  <a:lnTo>
                    <a:pt x="40330" y="174409"/>
                  </a:lnTo>
                  <a:lnTo>
                    <a:pt x="35576" y="166958"/>
                  </a:lnTo>
                  <a:lnTo>
                    <a:pt x="30398" y="159115"/>
                  </a:lnTo>
                  <a:lnTo>
                    <a:pt x="25220" y="150382"/>
                  </a:lnTo>
                  <a:lnTo>
                    <a:pt x="20290" y="140534"/>
                  </a:lnTo>
                  <a:lnTo>
                    <a:pt x="15673" y="129794"/>
                  </a:lnTo>
                  <a:lnTo>
                    <a:pt x="11344" y="118657"/>
                  </a:lnTo>
                  <a:lnTo>
                    <a:pt x="7258" y="107458"/>
                  </a:lnTo>
                  <a:lnTo>
                    <a:pt x="3684" y="96344"/>
                  </a:lnTo>
                  <a:lnTo>
                    <a:pt x="1188" y="85355"/>
                  </a:lnTo>
                  <a:lnTo>
                    <a:pt x="0" y="74489"/>
                  </a:lnTo>
                  <a:lnTo>
                    <a:pt x="356" y="63889"/>
                  </a:lnTo>
                  <a:lnTo>
                    <a:pt x="2648" y="53837"/>
                  </a:lnTo>
                  <a:lnTo>
                    <a:pt x="6901" y="44447"/>
                  </a:lnTo>
                  <a:lnTo>
                    <a:pt x="13012" y="35836"/>
                  </a:lnTo>
                  <a:lnTo>
                    <a:pt x="20926" y="28197"/>
                  </a:lnTo>
                  <a:lnTo>
                    <a:pt x="30432" y="21545"/>
                  </a:lnTo>
                  <a:lnTo>
                    <a:pt x="41219" y="15908"/>
                  </a:lnTo>
                  <a:lnTo>
                    <a:pt x="52975" y="11412"/>
                  </a:lnTo>
                  <a:lnTo>
                    <a:pt x="65421" y="8016"/>
                  </a:lnTo>
                  <a:lnTo>
                    <a:pt x="77937" y="5542"/>
                  </a:lnTo>
                  <a:lnTo>
                    <a:pt x="90884" y="3522"/>
                  </a:lnTo>
                  <a:lnTo>
                    <a:pt x="106516" y="1776"/>
                  </a:lnTo>
                  <a:lnTo>
                    <a:pt x="128793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2827848" y="1291672"/>
              <a:ext cx="141189" cy="163640"/>
            </a:xfrm>
            <a:custGeom>
              <a:avLst/>
              <a:gdLst/>
              <a:ahLst/>
              <a:cxnLst/>
              <a:rect l="0" t="0" r="0" b="0"/>
              <a:pathLst>
                <a:path w="141189" h="163640">
                  <a:moveTo>
                    <a:pt x="25374" y="55975"/>
                  </a:moveTo>
                  <a:lnTo>
                    <a:pt x="34242" y="58842"/>
                  </a:lnTo>
                  <a:lnTo>
                    <a:pt x="43230" y="60984"/>
                  </a:lnTo>
                  <a:lnTo>
                    <a:pt x="53221" y="62582"/>
                  </a:lnTo>
                  <a:lnTo>
                    <a:pt x="64028" y="63590"/>
                  </a:lnTo>
                  <a:lnTo>
                    <a:pt x="75191" y="63790"/>
                  </a:lnTo>
                  <a:lnTo>
                    <a:pt x="86387" y="63126"/>
                  </a:lnTo>
                  <a:lnTo>
                    <a:pt x="97154" y="61369"/>
                  </a:lnTo>
                  <a:lnTo>
                    <a:pt x="106842" y="58060"/>
                  </a:lnTo>
                  <a:lnTo>
                    <a:pt x="115187" y="53091"/>
                  </a:lnTo>
                  <a:lnTo>
                    <a:pt x="121787" y="46652"/>
                  </a:lnTo>
                  <a:lnTo>
                    <a:pt x="125947" y="39043"/>
                  </a:lnTo>
                  <a:lnTo>
                    <a:pt x="127511" y="30570"/>
                  </a:lnTo>
                  <a:lnTo>
                    <a:pt x="126461" y="21968"/>
                  </a:lnTo>
                  <a:lnTo>
                    <a:pt x="122648" y="14347"/>
                  </a:lnTo>
                  <a:lnTo>
                    <a:pt x="116271" y="8235"/>
                  </a:lnTo>
                  <a:lnTo>
                    <a:pt x="107771" y="3797"/>
                  </a:lnTo>
                  <a:lnTo>
                    <a:pt x="97641" y="1103"/>
                  </a:lnTo>
                  <a:lnTo>
                    <a:pt x="86321" y="0"/>
                  </a:lnTo>
                  <a:lnTo>
                    <a:pt x="74317" y="358"/>
                  </a:lnTo>
                  <a:lnTo>
                    <a:pt x="62194" y="2177"/>
                  </a:lnTo>
                  <a:lnTo>
                    <a:pt x="50276" y="5324"/>
                  </a:lnTo>
                  <a:lnTo>
                    <a:pt x="38988" y="9722"/>
                  </a:lnTo>
                  <a:lnTo>
                    <a:pt x="28931" y="15422"/>
                  </a:lnTo>
                  <a:lnTo>
                    <a:pt x="20320" y="22334"/>
                  </a:lnTo>
                  <a:lnTo>
                    <a:pt x="13199" y="30417"/>
                  </a:lnTo>
                  <a:lnTo>
                    <a:pt x="7624" y="39744"/>
                  </a:lnTo>
                  <a:lnTo>
                    <a:pt x="3472" y="50238"/>
                  </a:lnTo>
                  <a:lnTo>
                    <a:pt x="818" y="61538"/>
                  </a:lnTo>
                  <a:lnTo>
                    <a:pt x="0" y="73115"/>
                  </a:lnTo>
                  <a:lnTo>
                    <a:pt x="1046" y="84635"/>
                  </a:lnTo>
                  <a:lnTo>
                    <a:pt x="3865" y="95810"/>
                  </a:lnTo>
                  <a:lnTo>
                    <a:pt x="8423" y="106314"/>
                  </a:lnTo>
                  <a:lnTo>
                    <a:pt x="14526" y="116040"/>
                  </a:lnTo>
                  <a:lnTo>
                    <a:pt x="21877" y="124892"/>
                  </a:lnTo>
                  <a:lnTo>
                    <a:pt x="30173" y="132700"/>
                  </a:lnTo>
                  <a:lnTo>
                    <a:pt x="39157" y="139474"/>
                  </a:lnTo>
                  <a:lnTo>
                    <a:pt x="48627" y="145364"/>
                  </a:lnTo>
                  <a:lnTo>
                    <a:pt x="58437" y="150562"/>
                  </a:lnTo>
                  <a:lnTo>
                    <a:pt x="68480" y="155239"/>
                  </a:lnTo>
                  <a:lnTo>
                    <a:pt x="78681" y="159213"/>
                  </a:lnTo>
                  <a:lnTo>
                    <a:pt x="88990" y="161978"/>
                  </a:lnTo>
                  <a:lnTo>
                    <a:pt x="99357" y="163360"/>
                  </a:lnTo>
                  <a:lnTo>
                    <a:pt x="109305" y="163639"/>
                  </a:lnTo>
                  <a:lnTo>
                    <a:pt x="118903" y="163408"/>
                  </a:lnTo>
                  <a:lnTo>
                    <a:pt x="128993" y="162645"/>
                  </a:lnTo>
                  <a:lnTo>
                    <a:pt x="141188" y="16126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3066478" y="1252891"/>
              <a:ext cx="134007" cy="178985"/>
            </a:xfrm>
            <a:custGeom>
              <a:avLst/>
              <a:gdLst/>
              <a:ahLst/>
              <a:cxnLst/>
              <a:rect l="0" t="0" r="0" b="0"/>
              <a:pathLst>
                <a:path w="134007" h="178985">
                  <a:moveTo>
                    <a:pt x="102599" y="0"/>
                  </a:moveTo>
                  <a:lnTo>
                    <a:pt x="93798" y="2934"/>
                  </a:lnTo>
                  <a:lnTo>
                    <a:pt x="85451" y="5716"/>
                  </a:lnTo>
                  <a:lnTo>
                    <a:pt x="76753" y="8615"/>
                  </a:lnTo>
                  <a:lnTo>
                    <a:pt x="67632" y="11656"/>
                  </a:lnTo>
                  <a:lnTo>
                    <a:pt x="58137" y="14821"/>
                  </a:lnTo>
                  <a:lnTo>
                    <a:pt x="48349" y="18089"/>
                  </a:lnTo>
                  <a:lnTo>
                    <a:pt x="38508" y="21600"/>
                  </a:lnTo>
                  <a:lnTo>
                    <a:pt x="28983" y="25640"/>
                  </a:lnTo>
                  <a:lnTo>
                    <a:pt x="19963" y="30326"/>
                  </a:lnTo>
                  <a:lnTo>
                    <a:pt x="11943" y="35779"/>
                  </a:lnTo>
                  <a:lnTo>
                    <a:pt x="5767" y="42197"/>
                  </a:lnTo>
                  <a:lnTo>
                    <a:pt x="1738" y="49581"/>
                  </a:lnTo>
                  <a:lnTo>
                    <a:pt x="0" y="57472"/>
                  </a:lnTo>
                  <a:lnTo>
                    <a:pt x="796" y="65075"/>
                  </a:lnTo>
                  <a:lnTo>
                    <a:pt x="4003" y="71956"/>
                  </a:lnTo>
                  <a:lnTo>
                    <a:pt x="9392" y="77878"/>
                  </a:lnTo>
                  <a:lnTo>
                    <a:pt x="16812" y="82632"/>
                  </a:lnTo>
                  <a:lnTo>
                    <a:pt x="25978" y="86229"/>
                  </a:lnTo>
                  <a:lnTo>
                    <a:pt x="36366" y="88678"/>
                  </a:lnTo>
                  <a:lnTo>
                    <a:pt x="47322" y="89888"/>
                  </a:lnTo>
                  <a:lnTo>
                    <a:pt x="58426" y="89938"/>
                  </a:lnTo>
                  <a:lnTo>
                    <a:pt x="69489" y="89348"/>
                  </a:lnTo>
                  <a:lnTo>
                    <a:pt x="80451" y="88955"/>
                  </a:lnTo>
                  <a:lnTo>
                    <a:pt x="91297" y="89225"/>
                  </a:lnTo>
                  <a:lnTo>
                    <a:pt x="101717" y="90581"/>
                  </a:lnTo>
                  <a:lnTo>
                    <a:pt x="111116" y="93553"/>
                  </a:lnTo>
                  <a:lnTo>
                    <a:pt x="119244" y="98262"/>
                  </a:lnTo>
                  <a:lnTo>
                    <a:pt x="125856" y="104510"/>
                  </a:lnTo>
                  <a:lnTo>
                    <a:pt x="130549" y="111984"/>
                  </a:lnTo>
                  <a:lnTo>
                    <a:pt x="133286" y="120367"/>
                  </a:lnTo>
                  <a:lnTo>
                    <a:pt x="134006" y="129077"/>
                  </a:lnTo>
                  <a:lnTo>
                    <a:pt x="132452" y="137302"/>
                  </a:lnTo>
                  <a:lnTo>
                    <a:pt x="128701" y="144641"/>
                  </a:lnTo>
                  <a:lnTo>
                    <a:pt x="122930" y="151058"/>
                  </a:lnTo>
                  <a:lnTo>
                    <a:pt x="115245" y="156683"/>
                  </a:lnTo>
                  <a:lnTo>
                    <a:pt x="105892" y="161686"/>
                  </a:lnTo>
                  <a:lnTo>
                    <a:pt x="95208" y="166066"/>
                  </a:lnTo>
                  <a:lnTo>
                    <a:pt x="83521" y="169644"/>
                  </a:lnTo>
                  <a:lnTo>
                    <a:pt x="71121" y="172388"/>
                  </a:lnTo>
                  <a:lnTo>
                    <a:pt x="58637" y="174407"/>
                  </a:lnTo>
                  <a:lnTo>
                    <a:pt x="45714" y="176065"/>
                  </a:lnTo>
                  <a:lnTo>
                    <a:pt x="30101" y="177507"/>
                  </a:lnTo>
                  <a:lnTo>
                    <a:pt x="7843" y="17898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3298273" y="1252891"/>
              <a:ext cx="151916" cy="189514"/>
            </a:xfrm>
            <a:custGeom>
              <a:avLst/>
              <a:gdLst/>
              <a:ahLst/>
              <a:cxnLst/>
              <a:rect l="0" t="0" r="0" b="0"/>
              <a:pathLst>
                <a:path w="151916" h="189514">
                  <a:moveTo>
                    <a:pt x="123488" y="0"/>
                  </a:moveTo>
                  <a:lnTo>
                    <a:pt x="111753" y="0"/>
                  </a:lnTo>
                  <a:lnTo>
                    <a:pt x="100624" y="0"/>
                  </a:lnTo>
                  <a:lnTo>
                    <a:pt x="89031" y="9"/>
                  </a:lnTo>
                  <a:lnTo>
                    <a:pt x="77043" y="355"/>
                  </a:lnTo>
                  <a:lnTo>
                    <a:pt x="65031" y="1651"/>
                  </a:lnTo>
                  <a:lnTo>
                    <a:pt x="53232" y="4158"/>
                  </a:lnTo>
                  <a:lnTo>
                    <a:pt x="41878" y="7809"/>
                  </a:lnTo>
                  <a:lnTo>
                    <a:pt x="31258" y="12402"/>
                  </a:lnTo>
                  <a:lnTo>
                    <a:pt x="21466" y="17718"/>
                  </a:lnTo>
                  <a:lnTo>
                    <a:pt x="12909" y="23728"/>
                  </a:lnTo>
                  <a:lnTo>
                    <a:pt x="6365" y="30585"/>
                  </a:lnTo>
                  <a:lnTo>
                    <a:pt x="2081" y="38302"/>
                  </a:lnTo>
                  <a:lnTo>
                    <a:pt x="0" y="46601"/>
                  </a:lnTo>
                  <a:lnTo>
                    <a:pt x="34" y="55018"/>
                  </a:lnTo>
                  <a:lnTo>
                    <a:pt x="1920" y="63262"/>
                  </a:lnTo>
                  <a:lnTo>
                    <a:pt x="5778" y="70915"/>
                  </a:lnTo>
                  <a:lnTo>
                    <a:pt x="12164" y="77369"/>
                  </a:lnTo>
                  <a:lnTo>
                    <a:pt x="21157" y="82409"/>
                  </a:lnTo>
                  <a:lnTo>
                    <a:pt x="32262" y="86148"/>
                  </a:lnTo>
                  <a:lnTo>
                    <a:pt x="44696" y="88831"/>
                  </a:lnTo>
                  <a:lnTo>
                    <a:pt x="57867" y="90719"/>
                  </a:lnTo>
                  <a:lnTo>
                    <a:pt x="71267" y="92194"/>
                  </a:lnTo>
                  <a:lnTo>
                    <a:pt x="84402" y="93733"/>
                  </a:lnTo>
                  <a:lnTo>
                    <a:pt x="97041" y="95596"/>
                  </a:lnTo>
                  <a:lnTo>
                    <a:pt x="109000" y="98004"/>
                  </a:lnTo>
                  <a:lnTo>
                    <a:pt x="120045" y="101224"/>
                  </a:lnTo>
                  <a:lnTo>
                    <a:pt x="130133" y="105327"/>
                  </a:lnTo>
                  <a:lnTo>
                    <a:pt x="138891" y="110541"/>
                  </a:lnTo>
                  <a:lnTo>
                    <a:pt x="145572" y="117321"/>
                  </a:lnTo>
                  <a:lnTo>
                    <a:pt x="149945" y="125764"/>
                  </a:lnTo>
                  <a:lnTo>
                    <a:pt x="151915" y="135349"/>
                  </a:lnTo>
                  <a:lnTo>
                    <a:pt x="151275" y="145158"/>
                  </a:lnTo>
                  <a:lnTo>
                    <a:pt x="148173" y="154631"/>
                  </a:lnTo>
                  <a:lnTo>
                    <a:pt x="142855" y="163258"/>
                  </a:lnTo>
                  <a:lnTo>
                    <a:pt x="135482" y="170440"/>
                  </a:lnTo>
                  <a:lnTo>
                    <a:pt x="126338" y="176004"/>
                  </a:lnTo>
                  <a:lnTo>
                    <a:pt x="115625" y="180112"/>
                  </a:lnTo>
                  <a:lnTo>
                    <a:pt x="103387" y="183050"/>
                  </a:lnTo>
                  <a:lnTo>
                    <a:pt x="89804" y="185108"/>
                  </a:lnTo>
                  <a:lnTo>
                    <a:pt x="75702" y="186531"/>
                  </a:lnTo>
                  <a:lnTo>
                    <a:pt x="60986" y="187659"/>
                  </a:lnTo>
                  <a:lnTo>
                    <a:pt x="43247" y="188596"/>
                  </a:lnTo>
                  <a:lnTo>
                    <a:pt x="18203" y="18951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3526143" y="1270968"/>
              <a:ext cx="106189" cy="181965"/>
            </a:xfrm>
            <a:custGeom>
              <a:avLst/>
              <a:gdLst/>
              <a:ahLst/>
              <a:cxnLst/>
              <a:rect l="0" t="0" r="0" b="0"/>
              <a:pathLst>
                <a:path w="106189" h="181965">
                  <a:moveTo>
                    <a:pt x="903" y="108265"/>
                  </a:moveTo>
                  <a:lnTo>
                    <a:pt x="6838" y="102464"/>
                  </a:lnTo>
                  <a:lnTo>
                    <a:pt x="13042" y="97540"/>
                  </a:lnTo>
                  <a:lnTo>
                    <a:pt x="20138" y="93037"/>
                  </a:lnTo>
                  <a:lnTo>
                    <a:pt x="28078" y="88817"/>
                  </a:lnTo>
                  <a:lnTo>
                    <a:pt x="36725" y="84803"/>
                  </a:lnTo>
                  <a:lnTo>
                    <a:pt x="45915" y="80937"/>
                  </a:lnTo>
                  <a:lnTo>
                    <a:pt x="55341" y="77012"/>
                  </a:lnTo>
                  <a:lnTo>
                    <a:pt x="64583" y="72688"/>
                  </a:lnTo>
                  <a:lnTo>
                    <a:pt x="73418" y="67808"/>
                  </a:lnTo>
                  <a:lnTo>
                    <a:pt x="81653" y="62224"/>
                  </a:lnTo>
                  <a:lnTo>
                    <a:pt x="89037" y="55718"/>
                  </a:lnTo>
                  <a:lnTo>
                    <a:pt x="95509" y="48270"/>
                  </a:lnTo>
                  <a:lnTo>
                    <a:pt x="100686" y="40166"/>
                  </a:lnTo>
                  <a:lnTo>
                    <a:pt x="103808" y="31889"/>
                  </a:lnTo>
                  <a:lnTo>
                    <a:pt x="104637" y="23741"/>
                  </a:lnTo>
                  <a:lnTo>
                    <a:pt x="103075" y="16154"/>
                  </a:lnTo>
                  <a:lnTo>
                    <a:pt x="98911" y="9745"/>
                  </a:lnTo>
                  <a:lnTo>
                    <a:pt x="92298" y="4745"/>
                  </a:lnTo>
                  <a:lnTo>
                    <a:pt x="83810" y="1372"/>
                  </a:lnTo>
                  <a:lnTo>
                    <a:pt x="74219" y="0"/>
                  </a:lnTo>
                  <a:lnTo>
                    <a:pt x="64078" y="637"/>
                  </a:lnTo>
                  <a:lnTo>
                    <a:pt x="53851" y="3165"/>
                  </a:lnTo>
                  <a:lnTo>
                    <a:pt x="43991" y="7519"/>
                  </a:lnTo>
                  <a:lnTo>
                    <a:pt x="34702" y="13487"/>
                  </a:lnTo>
                  <a:lnTo>
                    <a:pt x="26144" y="20914"/>
                  </a:lnTo>
                  <a:lnTo>
                    <a:pt x="18534" y="29794"/>
                  </a:lnTo>
                  <a:lnTo>
                    <a:pt x="11902" y="39987"/>
                  </a:lnTo>
                  <a:lnTo>
                    <a:pt x="6447" y="51254"/>
                  </a:lnTo>
                  <a:lnTo>
                    <a:pt x="2604" y="63341"/>
                  </a:lnTo>
                  <a:lnTo>
                    <a:pt x="469" y="76021"/>
                  </a:lnTo>
                  <a:lnTo>
                    <a:pt x="0" y="88959"/>
                  </a:lnTo>
                  <a:lnTo>
                    <a:pt x="1197" y="101718"/>
                  </a:lnTo>
                  <a:lnTo>
                    <a:pt x="3895" y="114072"/>
                  </a:lnTo>
                  <a:lnTo>
                    <a:pt x="7976" y="125824"/>
                  </a:lnTo>
                  <a:lnTo>
                    <a:pt x="13456" y="136724"/>
                  </a:lnTo>
                  <a:lnTo>
                    <a:pt x="20218" y="146714"/>
                  </a:lnTo>
                  <a:lnTo>
                    <a:pt x="28198" y="155576"/>
                  </a:lnTo>
                  <a:lnTo>
                    <a:pt x="37457" y="162858"/>
                  </a:lnTo>
                  <a:lnTo>
                    <a:pt x="47895" y="168461"/>
                  </a:lnTo>
                  <a:lnTo>
                    <a:pt x="58890" y="172589"/>
                  </a:lnTo>
                  <a:lnTo>
                    <a:pt x="70571" y="175981"/>
                  </a:lnTo>
                  <a:lnTo>
                    <a:pt x="85081" y="178936"/>
                  </a:lnTo>
                  <a:lnTo>
                    <a:pt x="106188" y="18196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3754647" y="1279868"/>
              <a:ext cx="157297" cy="162537"/>
            </a:xfrm>
            <a:custGeom>
              <a:avLst/>
              <a:gdLst/>
              <a:ahLst/>
              <a:cxnLst/>
              <a:rect l="0" t="0" r="0" b="0"/>
              <a:pathLst>
                <a:path w="157297" h="162537">
                  <a:moveTo>
                    <a:pt x="98783" y="4608"/>
                  </a:moveTo>
                  <a:lnTo>
                    <a:pt x="89981" y="1808"/>
                  </a:lnTo>
                  <a:lnTo>
                    <a:pt x="81635" y="307"/>
                  </a:lnTo>
                  <a:lnTo>
                    <a:pt x="72936" y="0"/>
                  </a:lnTo>
                  <a:lnTo>
                    <a:pt x="63815" y="679"/>
                  </a:lnTo>
                  <a:lnTo>
                    <a:pt x="54320" y="2147"/>
                  </a:lnTo>
                  <a:lnTo>
                    <a:pt x="44533" y="4221"/>
                  </a:lnTo>
                  <a:lnTo>
                    <a:pt x="34692" y="6903"/>
                  </a:lnTo>
                  <a:lnTo>
                    <a:pt x="25166" y="10374"/>
                  </a:lnTo>
                  <a:lnTo>
                    <a:pt x="16151" y="14669"/>
                  </a:lnTo>
                  <a:lnTo>
                    <a:pt x="8303" y="19688"/>
                  </a:lnTo>
                  <a:lnTo>
                    <a:pt x="2776" y="25281"/>
                  </a:lnTo>
                  <a:lnTo>
                    <a:pt x="0" y="31294"/>
                  </a:lnTo>
                  <a:lnTo>
                    <a:pt x="88" y="37280"/>
                  </a:lnTo>
                  <a:lnTo>
                    <a:pt x="3180" y="42533"/>
                  </a:lnTo>
                  <a:lnTo>
                    <a:pt x="9038" y="46727"/>
                  </a:lnTo>
                  <a:lnTo>
                    <a:pt x="17173" y="49880"/>
                  </a:lnTo>
                  <a:lnTo>
                    <a:pt x="27049" y="52161"/>
                  </a:lnTo>
                  <a:lnTo>
                    <a:pt x="38196" y="53775"/>
                  </a:lnTo>
                  <a:lnTo>
                    <a:pt x="50082" y="55066"/>
                  </a:lnTo>
                  <a:lnTo>
                    <a:pt x="62125" y="56480"/>
                  </a:lnTo>
                  <a:lnTo>
                    <a:pt x="73994" y="58260"/>
                  </a:lnTo>
                  <a:lnTo>
                    <a:pt x="85420" y="60611"/>
                  </a:lnTo>
                  <a:lnTo>
                    <a:pt x="96100" y="63794"/>
                  </a:lnTo>
                  <a:lnTo>
                    <a:pt x="105957" y="67863"/>
                  </a:lnTo>
                  <a:lnTo>
                    <a:pt x="115238" y="72714"/>
                  </a:lnTo>
                  <a:lnTo>
                    <a:pt x="124400" y="78187"/>
                  </a:lnTo>
                  <a:lnTo>
                    <a:pt x="133700" y="84130"/>
                  </a:lnTo>
                  <a:lnTo>
                    <a:pt x="142575" y="90576"/>
                  </a:lnTo>
                  <a:lnTo>
                    <a:pt x="149791" y="97735"/>
                  </a:lnTo>
                  <a:lnTo>
                    <a:pt x="154779" y="105652"/>
                  </a:lnTo>
                  <a:lnTo>
                    <a:pt x="157296" y="113918"/>
                  </a:lnTo>
                  <a:lnTo>
                    <a:pt x="157089" y="121780"/>
                  </a:lnTo>
                  <a:lnTo>
                    <a:pt x="154313" y="128843"/>
                  </a:lnTo>
                  <a:lnTo>
                    <a:pt x="149399" y="135059"/>
                  </a:lnTo>
                  <a:lnTo>
                    <a:pt x="142838" y="140542"/>
                  </a:lnTo>
                  <a:lnTo>
                    <a:pt x="135060" y="145447"/>
                  </a:lnTo>
                  <a:lnTo>
                    <a:pt x="126250" y="149759"/>
                  </a:lnTo>
                  <a:lnTo>
                    <a:pt x="116361" y="153290"/>
                  </a:lnTo>
                  <a:lnTo>
                    <a:pt x="105455" y="156004"/>
                  </a:lnTo>
                  <a:lnTo>
                    <a:pt x="93730" y="158001"/>
                  </a:lnTo>
                  <a:lnTo>
                    <a:pt x="79984" y="159643"/>
                  </a:lnTo>
                  <a:lnTo>
                    <a:pt x="59656" y="161072"/>
                  </a:lnTo>
                  <a:lnTo>
                    <a:pt x="25083" y="16253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4124566" y="1286384"/>
              <a:ext cx="234233" cy="170605"/>
            </a:xfrm>
            <a:custGeom>
              <a:avLst/>
              <a:gdLst/>
              <a:ahLst/>
              <a:cxnLst/>
              <a:rect l="0" t="0" r="0" b="0"/>
              <a:pathLst>
                <a:path w="234233" h="170605">
                  <a:moveTo>
                    <a:pt x="160532" y="103377"/>
                  </a:moveTo>
                  <a:lnTo>
                    <a:pt x="157598" y="94509"/>
                  </a:lnTo>
                  <a:lnTo>
                    <a:pt x="154816" y="85522"/>
                  </a:lnTo>
                  <a:lnTo>
                    <a:pt x="151912" y="75536"/>
                  </a:lnTo>
                  <a:lnTo>
                    <a:pt x="148699" y="64901"/>
                  </a:lnTo>
                  <a:lnTo>
                    <a:pt x="144886" y="54386"/>
                  </a:lnTo>
                  <a:lnTo>
                    <a:pt x="140364" y="44434"/>
                  </a:lnTo>
                  <a:lnTo>
                    <a:pt x="135027" y="35148"/>
                  </a:lnTo>
                  <a:lnTo>
                    <a:pt x="128691" y="26459"/>
                  </a:lnTo>
                  <a:lnTo>
                    <a:pt x="121348" y="18263"/>
                  </a:lnTo>
                  <a:lnTo>
                    <a:pt x="112977" y="10930"/>
                  </a:lnTo>
                  <a:lnTo>
                    <a:pt x="103455" y="5282"/>
                  </a:lnTo>
                  <a:lnTo>
                    <a:pt x="92836" y="1635"/>
                  </a:lnTo>
                  <a:lnTo>
                    <a:pt x="81622" y="0"/>
                  </a:lnTo>
                  <a:lnTo>
                    <a:pt x="70636" y="339"/>
                  </a:lnTo>
                  <a:lnTo>
                    <a:pt x="60329" y="2425"/>
                  </a:lnTo>
                  <a:lnTo>
                    <a:pt x="50954" y="6078"/>
                  </a:lnTo>
                  <a:lnTo>
                    <a:pt x="42729" y="11263"/>
                  </a:lnTo>
                  <a:lnTo>
                    <a:pt x="35643" y="17819"/>
                  </a:lnTo>
                  <a:lnTo>
                    <a:pt x="29529" y="25490"/>
                  </a:lnTo>
                  <a:lnTo>
                    <a:pt x="24172" y="34008"/>
                  </a:lnTo>
                  <a:lnTo>
                    <a:pt x="19376" y="43144"/>
                  </a:lnTo>
                  <a:lnTo>
                    <a:pt x="14982" y="52718"/>
                  </a:lnTo>
                  <a:lnTo>
                    <a:pt x="10869" y="62598"/>
                  </a:lnTo>
                  <a:lnTo>
                    <a:pt x="6960" y="72692"/>
                  </a:lnTo>
                  <a:lnTo>
                    <a:pt x="3520" y="83098"/>
                  </a:lnTo>
                  <a:lnTo>
                    <a:pt x="1122" y="94076"/>
                  </a:lnTo>
                  <a:lnTo>
                    <a:pt x="0" y="105720"/>
                  </a:lnTo>
                  <a:lnTo>
                    <a:pt x="230" y="117812"/>
                  </a:lnTo>
                  <a:lnTo>
                    <a:pt x="1906" y="129929"/>
                  </a:lnTo>
                  <a:lnTo>
                    <a:pt x="4929" y="141802"/>
                  </a:lnTo>
                  <a:lnTo>
                    <a:pt x="9230" y="152706"/>
                  </a:lnTo>
                  <a:lnTo>
                    <a:pt x="14858" y="161431"/>
                  </a:lnTo>
                  <a:lnTo>
                    <a:pt x="21710" y="167499"/>
                  </a:lnTo>
                  <a:lnTo>
                    <a:pt x="29411" y="170604"/>
                  </a:lnTo>
                  <a:lnTo>
                    <a:pt x="37417" y="170276"/>
                  </a:lnTo>
                  <a:lnTo>
                    <a:pt x="45387" y="166613"/>
                  </a:lnTo>
                  <a:lnTo>
                    <a:pt x="53024" y="160292"/>
                  </a:lnTo>
                  <a:lnTo>
                    <a:pt x="60001" y="152247"/>
                  </a:lnTo>
                  <a:lnTo>
                    <a:pt x="66209" y="143182"/>
                  </a:lnTo>
                  <a:lnTo>
                    <a:pt x="71717" y="133527"/>
                  </a:lnTo>
                  <a:lnTo>
                    <a:pt x="76658" y="123529"/>
                  </a:lnTo>
                  <a:lnTo>
                    <a:pt x="81185" y="113372"/>
                  </a:lnTo>
                  <a:lnTo>
                    <a:pt x="85906" y="104718"/>
                  </a:lnTo>
                  <a:lnTo>
                    <a:pt x="91032" y="100360"/>
                  </a:lnTo>
                  <a:lnTo>
                    <a:pt x="96090" y="100939"/>
                  </a:lnTo>
                  <a:lnTo>
                    <a:pt x="101617" y="105575"/>
                  </a:lnTo>
                  <a:lnTo>
                    <a:pt x="108034" y="113160"/>
                  </a:lnTo>
                  <a:lnTo>
                    <a:pt x="115414" y="122312"/>
                  </a:lnTo>
                  <a:lnTo>
                    <a:pt x="123638" y="131458"/>
                  </a:lnTo>
                  <a:lnTo>
                    <a:pt x="132526" y="139755"/>
                  </a:lnTo>
                  <a:lnTo>
                    <a:pt x="141911" y="146987"/>
                  </a:lnTo>
                  <a:lnTo>
                    <a:pt x="151652" y="153246"/>
                  </a:lnTo>
                  <a:lnTo>
                    <a:pt x="161643" y="158712"/>
                  </a:lnTo>
                  <a:lnTo>
                    <a:pt x="171807" y="163251"/>
                  </a:lnTo>
                  <a:lnTo>
                    <a:pt x="182090" y="166413"/>
                  </a:lnTo>
                  <a:lnTo>
                    <a:pt x="192439" y="168070"/>
                  </a:lnTo>
                  <a:lnTo>
                    <a:pt x="202374" y="168537"/>
                  </a:lnTo>
                  <a:lnTo>
                    <a:pt x="211962" y="168455"/>
                  </a:lnTo>
                  <a:lnTo>
                    <a:pt x="222045" y="167814"/>
                  </a:lnTo>
                  <a:lnTo>
                    <a:pt x="234232" y="16654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4347498" y="1279373"/>
              <a:ext cx="158700" cy="146088"/>
            </a:xfrm>
            <a:custGeom>
              <a:avLst/>
              <a:gdLst/>
              <a:ahLst/>
              <a:cxnLst/>
              <a:rect l="0" t="0" r="0" b="0"/>
              <a:pathLst>
                <a:path w="158700" h="146088">
                  <a:moveTo>
                    <a:pt x="158699" y="36689"/>
                  </a:moveTo>
                  <a:lnTo>
                    <a:pt x="152764" y="30821"/>
                  </a:lnTo>
                  <a:lnTo>
                    <a:pt x="146559" y="25257"/>
                  </a:lnTo>
                  <a:lnTo>
                    <a:pt x="139454" y="19467"/>
                  </a:lnTo>
                  <a:lnTo>
                    <a:pt x="131168" y="13732"/>
                  </a:lnTo>
                  <a:lnTo>
                    <a:pt x="121226" y="8698"/>
                  </a:lnTo>
                  <a:lnTo>
                    <a:pt x="109534" y="4681"/>
                  </a:lnTo>
                  <a:lnTo>
                    <a:pt x="96629" y="1829"/>
                  </a:lnTo>
                  <a:lnTo>
                    <a:pt x="83443" y="288"/>
                  </a:lnTo>
                  <a:lnTo>
                    <a:pt x="70548" y="0"/>
                  </a:lnTo>
                  <a:lnTo>
                    <a:pt x="58303" y="926"/>
                  </a:lnTo>
                  <a:lnTo>
                    <a:pt x="47005" y="3135"/>
                  </a:lnTo>
                  <a:lnTo>
                    <a:pt x="36712" y="6547"/>
                  </a:lnTo>
                  <a:lnTo>
                    <a:pt x="27462" y="11125"/>
                  </a:lnTo>
                  <a:lnTo>
                    <a:pt x="19379" y="16946"/>
                  </a:lnTo>
                  <a:lnTo>
                    <a:pt x="12427" y="23940"/>
                  </a:lnTo>
                  <a:lnTo>
                    <a:pt x="6755" y="32077"/>
                  </a:lnTo>
                  <a:lnTo>
                    <a:pt x="2767" y="41441"/>
                  </a:lnTo>
                  <a:lnTo>
                    <a:pt x="534" y="51959"/>
                  </a:lnTo>
                  <a:lnTo>
                    <a:pt x="0" y="63275"/>
                  </a:lnTo>
                  <a:lnTo>
                    <a:pt x="1153" y="74863"/>
                  </a:lnTo>
                  <a:lnTo>
                    <a:pt x="3827" y="86391"/>
                  </a:lnTo>
                  <a:lnTo>
                    <a:pt x="8061" y="97571"/>
                  </a:lnTo>
                  <a:lnTo>
                    <a:pt x="14176" y="108079"/>
                  </a:lnTo>
                  <a:lnTo>
                    <a:pt x="22177" y="117801"/>
                  </a:lnTo>
                  <a:lnTo>
                    <a:pt x="31804" y="126483"/>
                  </a:lnTo>
                  <a:lnTo>
                    <a:pt x="42708" y="133643"/>
                  </a:lnTo>
                  <a:lnTo>
                    <a:pt x="54554" y="139160"/>
                  </a:lnTo>
                  <a:lnTo>
                    <a:pt x="66914" y="143051"/>
                  </a:lnTo>
                  <a:lnTo>
                    <a:pt x="79276" y="145305"/>
                  </a:lnTo>
                  <a:lnTo>
                    <a:pt x="91356" y="146087"/>
                  </a:lnTo>
                  <a:lnTo>
                    <a:pt x="102821" y="145830"/>
                  </a:lnTo>
                  <a:lnTo>
                    <a:pt x="114428" y="145114"/>
                  </a:lnTo>
                  <a:lnTo>
                    <a:pt x="128309" y="143883"/>
                  </a:lnTo>
                  <a:lnTo>
                    <a:pt x="148170" y="14197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4611606" y="1126549"/>
              <a:ext cx="10405" cy="315856"/>
            </a:xfrm>
            <a:custGeom>
              <a:avLst/>
              <a:gdLst/>
              <a:ahLst/>
              <a:cxnLst/>
              <a:rect l="0" t="0" r="0" b="0"/>
              <a:pathLst>
                <a:path w="10405" h="315856">
                  <a:moveTo>
                    <a:pt x="10404" y="0"/>
                  </a:moveTo>
                  <a:lnTo>
                    <a:pt x="7537" y="11802"/>
                  </a:lnTo>
                  <a:lnTo>
                    <a:pt x="5395" y="23571"/>
                  </a:lnTo>
                  <a:lnTo>
                    <a:pt x="3792" y="36461"/>
                  </a:lnTo>
                  <a:lnTo>
                    <a:pt x="2612" y="50309"/>
                  </a:lnTo>
                  <a:lnTo>
                    <a:pt x="1763" y="64637"/>
                  </a:lnTo>
                  <a:lnTo>
                    <a:pt x="1166" y="79116"/>
                  </a:lnTo>
                  <a:lnTo>
                    <a:pt x="752" y="93912"/>
                  </a:lnTo>
                  <a:lnTo>
                    <a:pt x="467" y="109584"/>
                  </a:lnTo>
                  <a:lnTo>
                    <a:pt x="274" y="126376"/>
                  </a:lnTo>
                  <a:lnTo>
                    <a:pt x="144" y="143906"/>
                  </a:lnTo>
                  <a:lnTo>
                    <a:pt x="55" y="161373"/>
                  </a:lnTo>
                  <a:lnTo>
                    <a:pt x="0" y="178308"/>
                  </a:lnTo>
                  <a:lnTo>
                    <a:pt x="134" y="194594"/>
                  </a:lnTo>
                  <a:lnTo>
                    <a:pt x="755" y="210291"/>
                  </a:lnTo>
                  <a:lnTo>
                    <a:pt x="1986" y="225510"/>
                  </a:lnTo>
                  <a:lnTo>
                    <a:pt x="3635" y="240342"/>
                  </a:lnTo>
                  <a:lnTo>
                    <a:pt x="5452" y="256609"/>
                  </a:lnTo>
                  <a:lnTo>
                    <a:pt x="7599" y="279099"/>
                  </a:lnTo>
                  <a:lnTo>
                    <a:pt x="10404" y="31585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4548311" y="1200248"/>
              <a:ext cx="178985" cy="31587"/>
            </a:xfrm>
            <a:custGeom>
              <a:avLst/>
              <a:gdLst/>
              <a:ahLst/>
              <a:cxnLst/>
              <a:rect l="0" t="0" r="0" b="0"/>
              <a:pathLst>
                <a:path w="178985" h="31587">
                  <a:moveTo>
                    <a:pt x="178984" y="0"/>
                  </a:moveTo>
                  <a:lnTo>
                    <a:pt x="167316" y="2934"/>
                  </a:lnTo>
                  <a:lnTo>
                    <a:pt x="156828" y="5716"/>
                  </a:lnTo>
                  <a:lnTo>
                    <a:pt x="146521" y="8611"/>
                  </a:lnTo>
                  <a:lnTo>
                    <a:pt x="136047" y="11479"/>
                  </a:lnTo>
                  <a:lnTo>
                    <a:pt x="125055" y="13995"/>
                  </a:lnTo>
                  <a:lnTo>
                    <a:pt x="113412" y="16011"/>
                  </a:lnTo>
                  <a:lnTo>
                    <a:pt x="101158" y="17696"/>
                  </a:lnTo>
                  <a:lnTo>
                    <a:pt x="88404" y="19439"/>
                  </a:lnTo>
                  <a:lnTo>
                    <a:pt x="75277" y="21461"/>
                  </a:lnTo>
                  <a:lnTo>
                    <a:pt x="62104" y="23659"/>
                  </a:lnTo>
                  <a:lnTo>
                    <a:pt x="47897" y="25913"/>
                  </a:lnTo>
                  <a:lnTo>
                    <a:pt x="29177" y="28424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4782651" y="1316062"/>
              <a:ext cx="18344" cy="147400"/>
            </a:xfrm>
            <a:custGeom>
              <a:avLst/>
              <a:gdLst/>
              <a:ahLst/>
              <a:cxnLst/>
              <a:rect l="0" t="0" r="0" b="0"/>
              <a:pathLst>
                <a:path w="18344" h="147400">
                  <a:moveTo>
                    <a:pt x="7815" y="0"/>
                  </a:moveTo>
                  <a:lnTo>
                    <a:pt x="4948" y="11802"/>
                  </a:lnTo>
                  <a:lnTo>
                    <a:pt x="2806" y="23571"/>
                  </a:lnTo>
                  <a:lnTo>
                    <a:pt x="1208" y="36457"/>
                  </a:lnTo>
                  <a:lnTo>
                    <a:pt x="200" y="50132"/>
                  </a:lnTo>
                  <a:lnTo>
                    <a:pt x="0" y="63812"/>
                  </a:lnTo>
                  <a:lnTo>
                    <a:pt x="655" y="77023"/>
                  </a:lnTo>
                  <a:lnTo>
                    <a:pt x="2103" y="89574"/>
                  </a:lnTo>
                  <a:lnTo>
                    <a:pt x="4502" y="102833"/>
                  </a:lnTo>
                  <a:lnTo>
                    <a:pt x="9179" y="120193"/>
                  </a:lnTo>
                  <a:lnTo>
                    <a:pt x="18343" y="14739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4822052" y="123183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4881757" y="1316062"/>
              <a:ext cx="99343" cy="137383"/>
            </a:xfrm>
            <a:custGeom>
              <a:avLst/>
              <a:gdLst/>
              <a:ahLst/>
              <a:cxnLst/>
              <a:rect l="0" t="0" r="0" b="0"/>
              <a:pathLst>
                <a:path w="99343" h="137383">
                  <a:moveTo>
                    <a:pt x="66637" y="0"/>
                  </a:moveTo>
                  <a:lnTo>
                    <a:pt x="57902" y="5867"/>
                  </a:lnTo>
                  <a:lnTo>
                    <a:pt x="50196" y="11432"/>
                  </a:lnTo>
                  <a:lnTo>
                    <a:pt x="42794" y="17235"/>
                  </a:lnTo>
                  <a:lnTo>
                    <a:pt x="35533" y="23489"/>
                  </a:lnTo>
                  <a:lnTo>
                    <a:pt x="28354" y="30467"/>
                  </a:lnTo>
                  <a:lnTo>
                    <a:pt x="21237" y="38253"/>
                  </a:lnTo>
                  <a:lnTo>
                    <a:pt x="14493" y="46927"/>
                  </a:lnTo>
                  <a:lnTo>
                    <a:pt x="8723" y="56655"/>
                  </a:lnTo>
                  <a:lnTo>
                    <a:pt x="4187" y="67412"/>
                  </a:lnTo>
                  <a:lnTo>
                    <a:pt x="1143" y="78720"/>
                  </a:lnTo>
                  <a:lnTo>
                    <a:pt x="0" y="89770"/>
                  </a:lnTo>
                  <a:lnTo>
                    <a:pt x="795" y="100118"/>
                  </a:lnTo>
                  <a:lnTo>
                    <a:pt x="3430" y="109521"/>
                  </a:lnTo>
                  <a:lnTo>
                    <a:pt x="7857" y="117765"/>
                  </a:lnTo>
                  <a:lnTo>
                    <a:pt x="13868" y="124854"/>
                  </a:lnTo>
                  <a:lnTo>
                    <a:pt x="21156" y="130631"/>
                  </a:lnTo>
                  <a:lnTo>
                    <a:pt x="29409" y="134697"/>
                  </a:lnTo>
                  <a:lnTo>
                    <a:pt x="38359" y="136982"/>
                  </a:lnTo>
                  <a:lnTo>
                    <a:pt x="47638" y="137382"/>
                  </a:lnTo>
                  <a:lnTo>
                    <a:pt x="56786" y="135606"/>
                  </a:lnTo>
                  <a:lnTo>
                    <a:pt x="65563" y="131703"/>
                  </a:lnTo>
                  <a:lnTo>
                    <a:pt x="73759" y="125828"/>
                  </a:lnTo>
                  <a:lnTo>
                    <a:pt x="81119" y="118073"/>
                  </a:lnTo>
                  <a:lnTo>
                    <a:pt x="87579" y="108678"/>
                  </a:lnTo>
                  <a:lnTo>
                    <a:pt x="92918" y="98135"/>
                  </a:lnTo>
                  <a:lnTo>
                    <a:pt x="96682" y="87076"/>
                  </a:lnTo>
                  <a:lnTo>
                    <a:pt x="98769" y="75910"/>
                  </a:lnTo>
                  <a:lnTo>
                    <a:pt x="99342" y="65078"/>
                  </a:lnTo>
                  <a:lnTo>
                    <a:pt x="98605" y="53973"/>
                  </a:lnTo>
                  <a:lnTo>
                    <a:pt x="95374" y="40509"/>
                  </a:lnTo>
                  <a:lnTo>
                    <a:pt x="87693" y="2105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5043150" y="1300961"/>
              <a:ext cx="136872" cy="130915"/>
            </a:xfrm>
            <a:custGeom>
              <a:avLst/>
              <a:gdLst/>
              <a:ahLst/>
              <a:cxnLst/>
              <a:rect l="0" t="0" r="0" b="0"/>
              <a:pathLst>
                <a:path w="136872" h="130915">
                  <a:moveTo>
                    <a:pt x="0" y="57215"/>
                  </a:moveTo>
                  <a:lnTo>
                    <a:pt x="5734" y="63216"/>
                  </a:lnTo>
                  <a:lnTo>
                    <a:pt x="10017" y="70061"/>
                  </a:lnTo>
                  <a:lnTo>
                    <a:pt x="13223" y="78454"/>
                  </a:lnTo>
                  <a:lnTo>
                    <a:pt x="15585" y="88254"/>
                  </a:lnTo>
                  <a:lnTo>
                    <a:pt x="17282" y="99217"/>
                  </a:lnTo>
                  <a:lnTo>
                    <a:pt x="18474" y="110981"/>
                  </a:lnTo>
                  <a:lnTo>
                    <a:pt x="19187" y="119928"/>
                  </a:lnTo>
                  <a:lnTo>
                    <a:pt x="19214" y="122028"/>
                  </a:lnTo>
                  <a:lnTo>
                    <a:pt x="18392" y="119051"/>
                  </a:lnTo>
                  <a:lnTo>
                    <a:pt x="16817" y="113031"/>
                  </a:lnTo>
                  <a:lnTo>
                    <a:pt x="14662" y="105232"/>
                  </a:lnTo>
                  <a:lnTo>
                    <a:pt x="12090" y="96379"/>
                  </a:lnTo>
                  <a:lnTo>
                    <a:pt x="9390" y="86727"/>
                  </a:lnTo>
                  <a:lnTo>
                    <a:pt x="6960" y="76216"/>
                  </a:lnTo>
                  <a:lnTo>
                    <a:pt x="5004" y="64865"/>
                  </a:lnTo>
                  <a:lnTo>
                    <a:pt x="3862" y="52960"/>
                  </a:lnTo>
                  <a:lnTo>
                    <a:pt x="4077" y="40963"/>
                  </a:lnTo>
                  <a:lnTo>
                    <a:pt x="5827" y="29168"/>
                  </a:lnTo>
                  <a:lnTo>
                    <a:pt x="9292" y="18316"/>
                  </a:lnTo>
                  <a:lnTo>
                    <a:pt x="14816" y="9624"/>
                  </a:lnTo>
                  <a:lnTo>
                    <a:pt x="22376" y="3573"/>
                  </a:lnTo>
                  <a:lnTo>
                    <a:pt x="31349" y="310"/>
                  </a:lnTo>
                  <a:lnTo>
                    <a:pt x="40742" y="0"/>
                  </a:lnTo>
                  <a:lnTo>
                    <a:pt x="49943" y="2420"/>
                  </a:lnTo>
                  <a:lnTo>
                    <a:pt x="58897" y="7093"/>
                  </a:lnTo>
                  <a:lnTo>
                    <a:pt x="67895" y="13492"/>
                  </a:lnTo>
                  <a:lnTo>
                    <a:pt x="77127" y="21161"/>
                  </a:lnTo>
                  <a:lnTo>
                    <a:pt x="86480" y="29897"/>
                  </a:lnTo>
                  <a:lnTo>
                    <a:pt x="95621" y="39737"/>
                  </a:lnTo>
                  <a:lnTo>
                    <a:pt x="104358" y="50609"/>
                  </a:lnTo>
                  <a:lnTo>
                    <a:pt x="112372" y="62311"/>
                  </a:lnTo>
                  <a:lnTo>
                    <a:pt x="119924" y="76041"/>
                  </a:lnTo>
                  <a:lnTo>
                    <a:pt x="127675" y="96354"/>
                  </a:lnTo>
                  <a:lnTo>
                    <a:pt x="136871" y="13091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5379055" y="1316062"/>
              <a:ext cx="104908" cy="144576"/>
            </a:xfrm>
            <a:custGeom>
              <a:avLst/>
              <a:gdLst/>
              <a:ahLst/>
              <a:cxnLst/>
              <a:rect l="0" t="0" r="0" b="0"/>
              <a:pathLst>
                <a:path w="104908" h="144576">
                  <a:moveTo>
                    <a:pt x="85235" y="21057"/>
                  </a:moveTo>
                  <a:lnTo>
                    <a:pt x="79233" y="15390"/>
                  </a:lnTo>
                  <a:lnTo>
                    <a:pt x="72388" y="11746"/>
                  </a:lnTo>
                  <a:lnTo>
                    <a:pt x="64005" y="9841"/>
                  </a:lnTo>
                  <a:lnTo>
                    <a:pt x="54551" y="9513"/>
                  </a:lnTo>
                  <a:lnTo>
                    <a:pt x="44885" y="10780"/>
                  </a:lnTo>
                  <a:lnTo>
                    <a:pt x="35535" y="13510"/>
                  </a:lnTo>
                  <a:lnTo>
                    <a:pt x="26835" y="17603"/>
                  </a:lnTo>
                  <a:lnTo>
                    <a:pt x="19080" y="23087"/>
                  </a:lnTo>
                  <a:lnTo>
                    <a:pt x="12326" y="29849"/>
                  </a:lnTo>
                  <a:lnTo>
                    <a:pt x="6777" y="37828"/>
                  </a:lnTo>
                  <a:lnTo>
                    <a:pt x="2865" y="47085"/>
                  </a:lnTo>
                  <a:lnTo>
                    <a:pt x="675" y="57531"/>
                  </a:lnTo>
                  <a:lnTo>
                    <a:pt x="0" y="68799"/>
                  </a:lnTo>
                  <a:lnTo>
                    <a:pt x="525" y="80354"/>
                  </a:lnTo>
                  <a:lnTo>
                    <a:pt x="1954" y="91860"/>
                  </a:lnTo>
                  <a:lnTo>
                    <a:pt x="4198" y="103025"/>
                  </a:lnTo>
                  <a:lnTo>
                    <a:pt x="7373" y="113523"/>
                  </a:lnTo>
                  <a:lnTo>
                    <a:pt x="11479" y="123235"/>
                  </a:lnTo>
                  <a:lnTo>
                    <a:pt x="16710" y="131739"/>
                  </a:lnTo>
                  <a:lnTo>
                    <a:pt x="23511" y="138248"/>
                  </a:lnTo>
                  <a:lnTo>
                    <a:pt x="31970" y="142509"/>
                  </a:lnTo>
                  <a:lnTo>
                    <a:pt x="41567" y="144575"/>
                  </a:lnTo>
                  <a:lnTo>
                    <a:pt x="51387" y="144531"/>
                  </a:lnTo>
                  <a:lnTo>
                    <a:pt x="60875" y="142647"/>
                  </a:lnTo>
                  <a:lnTo>
                    <a:pt x="69853" y="139131"/>
                  </a:lnTo>
                  <a:lnTo>
                    <a:pt x="78335" y="134039"/>
                  </a:lnTo>
                  <a:lnTo>
                    <a:pt x="86394" y="127545"/>
                  </a:lnTo>
                  <a:lnTo>
                    <a:pt x="93636" y="119917"/>
                  </a:lnTo>
                  <a:lnTo>
                    <a:pt x="99223" y="111427"/>
                  </a:lnTo>
                  <a:lnTo>
                    <a:pt x="102834" y="102310"/>
                  </a:lnTo>
                  <a:lnTo>
                    <a:pt x="104615" y="92748"/>
                  </a:lnTo>
                  <a:lnTo>
                    <a:pt x="104907" y="82876"/>
                  </a:lnTo>
                  <a:lnTo>
                    <a:pt x="104062" y="72797"/>
                  </a:lnTo>
                  <a:lnTo>
                    <a:pt x="102227" y="62740"/>
                  </a:lnTo>
                  <a:lnTo>
                    <a:pt x="99333" y="53061"/>
                  </a:lnTo>
                  <a:lnTo>
                    <a:pt x="95438" y="43926"/>
                  </a:lnTo>
                  <a:lnTo>
                    <a:pt x="91009" y="35429"/>
                  </a:lnTo>
                  <a:lnTo>
                    <a:pt x="86412" y="26750"/>
                  </a:lnTo>
                  <a:lnTo>
                    <a:pt x="81246" y="16009"/>
                  </a:lnTo>
                  <a:lnTo>
                    <a:pt x="74706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5555257" y="1284476"/>
              <a:ext cx="98547" cy="147523"/>
            </a:xfrm>
            <a:custGeom>
              <a:avLst/>
              <a:gdLst/>
              <a:ahLst/>
              <a:cxnLst/>
              <a:rect l="0" t="0" r="0" b="0"/>
              <a:pathLst>
                <a:path w="98547" h="147523">
                  <a:moveTo>
                    <a:pt x="14318" y="126342"/>
                  </a:moveTo>
                  <a:lnTo>
                    <a:pt x="20186" y="132210"/>
                  </a:lnTo>
                  <a:lnTo>
                    <a:pt x="25750" y="137774"/>
                  </a:lnTo>
                  <a:lnTo>
                    <a:pt x="31498" y="143517"/>
                  </a:lnTo>
                  <a:lnTo>
                    <a:pt x="35675" y="147522"/>
                  </a:lnTo>
                  <a:lnTo>
                    <a:pt x="36179" y="147378"/>
                  </a:lnTo>
                  <a:lnTo>
                    <a:pt x="33905" y="143846"/>
                  </a:lnTo>
                  <a:lnTo>
                    <a:pt x="29886" y="137828"/>
                  </a:lnTo>
                  <a:lnTo>
                    <a:pt x="24781" y="129779"/>
                  </a:lnTo>
                  <a:lnTo>
                    <a:pt x="19005" y="120084"/>
                  </a:lnTo>
                  <a:lnTo>
                    <a:pt x="13132" y="109122"/>
                  </a:lnTo>
                  <a:lnTo>
                    <a:pt x="7934" y="97226"/>
                  </a:lnTo>
                  <a:lnTo>
                    <a:pt x="3774" y="84670"/>
                  </a:lnTo>
                  <a:lnTo>
                    <a:pt x="979" y="71981"/>
                  </a:lnTo>
                  <a:lnTo>
                    <a:pt x="0" y="59921"/>
                  </a:lnTo>
                  <a:lnTo>
                    <a:pt x="903" y="48852"/>
                  </a:lnTo>
                  <a:lnTo>
                    <a:pt x="3610" y="38947"/>
                  </a:lnTo>
                  <a:lnTo>
                    <a:pt x="8085" y="30357"/>
                  </a:lnTo>
                  <a:lnTo>
                    <a:pt x="14134" y="23028"/>
                  </a:lnTo>
                  <a:lnTo>
                    <a:pt x="21615" y="16918"/>
                  </a:lnTo>
                  <a:lnTo>
                    <a:pt x="30531" y="12096"/>
                  </a:lnTo>
                  <a:lnTo>
                    <a:pt x="40735" y="8476"/>
                  </a:lnTo>
                  <a:lnTo>
                    <a:pt x="51572" y="5851"/>
                  </a:lnTo>
                  <a:lnTo>
                    <a:pt x="63129" y="3713"/>
                  </a:lnTo>
                  <a:lnTo>
                    <a:pt x="77536" y="1870"/>
                  </a:lnTo>
                  <a:lnTo>
                    <a:pt x="98546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5906487" y="1137077"/>
              <a:ext cx="171879" cy="309319"/>
            </a:xfrm>
            <a:custGeom>
              <a:avLst/>
              <a:gdLst/>
              <a:ahLst/>
              <a:cxnLst/>
              <a:rect l="0" t="0" r="0" b="0"/>
              <a:pathLst>
                <a:path w="171879" h="309319">
                  <a:moveTo>
                    <a:pt x="0" y="0"/>
                  </a:moveTo>
                  <a:lnTo>
                    <a:pt x="0" y="14602"/>
                  </a:lnTo>
                  <a:lnTo>
                    <a:pt x="0" y="27873"/>
                  </a:lnTo>
                  <a:lnTo>
                    <a:pt x="4" y="41079"/>
                  </a:lnTo>
                  <a:lnTo>
                    <a:pt x="177" y="54593"/>
                  </a:lnTo>
                  <a:lnTo>
                    <a:pt x="826" y="68750"/>
                  </a:lnTo>
                  <a:lnTo>
                    <a:pt x="2074" y="83653"/>
                  </a:lnTo>
                  <a:lnTo>
                    <a:pt x="3727" y="99072"/>
                  </a:lnTo>
                  <a:lnTo>
                    <a:pt x="5375" y="114569"/>
                  </a:lnTo>
                  <a:lnTo>
                    <a:pt x="6783" y="129885"/>
                  </a:lnTo>
                  <a:lnTo>
                    <a:pt x="8048" y="145101"/>
                  </a:lnTo>
                  <a:lnTo>
                    <a:pt x="9504" y="160535"/>
                  </a:lnTo>
                  <a:lnTo>
                    <a:pt x="11331" y="176360"/>
                  </a:lnTo>
                  <a:lnTo>
                    <a:pt x="13389" y="192428"/>
                  </a:lnTo>
                  <a:lnTo>
                    <a:pt x="15316" y="208376"/>
                  </a:lnTo>
                  <a:lnTo>
                    <a:pt x="16906" y="223964"/>
                  </a:lnTo>
                  <a:lnTo>
                    <a:pt x="17941" y="237969"/>
                  </a:lnTo>
                  <a:lnTo>
                    <a:pt x="17667" y="246964"/>
                  </a:lnTo>
                  <a:lnTo>
                    <a:pt x="16078" y="248964"/>
                  </a:lnTo>
                  <a:lnTo>
                    <a:pt x="14463" y="245619"/>
                  </a:lnTo>
                  <a:lnTo>
                    <a:pt x="13397" y="238842"/>
                  </a:lnTo>
                  <a:lnTo>
                    <a:pt x="13174" y="230153"/>
                  </a:lnTo>
                  <a:lnTo>
                    <a:pt x="13840" y="220497"/>
                  </a:lnTo>
                  <a:lnTo>
                    <a:pt x="15608" y="210704"/>
                  </a:lnTo>
                  <a:lnTo>
                    <a:pt x="18930" y="201637"/>
                  </a:lnTo>
                  <a:lnTo>
                    <a:pt x="23910" y="193688"/>
                  </a:lnTo>
                  <a:lnTo>
                    <a:pt x="30357" y="187176"/>
                  </a:lnTo>
                  <a:lnTo>
                    <a:pt x="37973" y="182539"/>
                  </a:lnTo>
                  <a:lnTo>
                    <a:pt x="46465" y="179825"/>
                  </a:lnTo>
                  <a:lnTo>
                    <a:pt x="55589" y="178778"/>
                  </a:lnTo>
                  <a:lnTo>
                    <a:pt x="65157" y="179047"/>
                  </a:lnTo>
                  <a:lnTo>
                    <a:pt x="75030" y="180299"/>
                  </a:lnTo>
                  <a:lnTo>
                    <a:pt x="84946" y="182423"/>
                  </a:lnTo>
                  <a:lnTo>
                    <a:pt x="94530" y="185518"/>
                  </a:lnTo>
                  <a:lnTo>
                    <a:pt x="103607" y="189560"/>
                  </a:lnTo>
                  <a:lnTo>
                    <a:pt x="112177" y="194408"/>
                  </a:lnTo>
                  <a:lnTo>
                    <a:pt x="120320" y="199887"/>
                  </a:lnTo>
                  <a:lnTo>
                    <a:pt x="128133" y="205833"/>
                  </a:lnTo>
                  <a:lnTo>
                    <a:pt x="135703" y="212113"/>
                  </a:lnTo>
                  <a:lnTo>
                    <a:pt x="143101" y="218629"/>
                  </a:lnTo>
                  <a:lnTo>
                    <a:pt x="150368" y="225316"/>
                  </a:lnTo>
                  <a:lnTo>
                    <a:pt x="157216" y="232450"/>
                  </a:lnTo>
                  <a:lnTo>
                    <a:pt x="163056" y="240611"/>
                  </a:lnTo>
                  <a:lnTo>
                    <a:pt x="167638" y="250023"/>
                  </a:lnTo>
                  <a:lnTo>
                    <a:pt x="170713" y="260278"/>
                  </a:lnTo>
                  <a:lnTo>
                    <a:pt x="171878" y="270547"/>
                  </a:lnTo>
                  <a:lnTo>
                    <a:pt x="171093" y="280331"/>
                  </a:lnTo>
                  <a:lnTo>
                    <a:pt x="168295" y="289170"/>
                  </a:lnTo>
                  <a:lnTo>
                    <a:pt x="163226" y="296494"/>
                  </a:lnTo>
                  <a:lnTo>
                    <a:pt x="155970" y="302149"/>
                  </a:lnTo>
                  <a:lnTo>
                    <a:pt x="147032" y="306148"/>
                  </a:lnTo>
                  <a:lnTo>
                    <a:pt x="137132" y="308480"/>
                  </a:lnTo>
                  <a:lnTo>
                    <a:pt x="126772" y="309318"/>
                  </a:lnTo>
                  <a:lnTo>
                    <a:pt x="116055" y="309106"/>
                  </a:lnTo>
                  <a:lnTo>
                    <a:pt x="104803" y="308442"/>
                  </a:lnTo>
                  <a:lnTo>
                    <a:pt x="92957" y="307707"/>
                  </a:lnTo>
                  <a:lnTo>
                    <a:pt x="81177" y="307063"/>
                  </a:lnTo>
                  <a:lnTo>
                    <a:pt x="69612" y="306489"/>
                  </a:lnTo>
                  <a:lnTo>
                    <a:pt x="57245" y="305938"/>
                  </a:lnTo>
                  <a:lnTo>
                    <a:pt x="42114" y="30532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6106528" y="1296382"/>
              <a:ext cx="126343" cy="156551"/>
            </a:xfrm>
            <a:custGeom>
              <a:avLst/>
              <a:gdLst/>
              <a:ahLst/>
              <a:cxnLst/>
              <a:rect l="0" t="0" r="0" b="0"/>
              <a:pathLst>
                <a:path w="126343" h="156551">
                  <a:moveTo>
                    <a:pt x="0" y="51265"/>
                  </a:moveTo>
                  <a:lnTo>
                    <a:pt x="14603" y="54132"/>
                  </a:lnTo>
                  <a:lnTo>
                    <a:pt x="27873" y="56274"/>
                  </a:lnTo>
                  <a:lnTo>
                    <a:pt x="41061" y="57863"/>
                  </a:lnTo>
                  <a:lnTo>
                    <a:pt x="53884" y="58525"/>
                  </a:lnTo>
                  <a:lnTo>
                    <a:pt x="65448" y="57429"/>
                  </a:lnTo>
                  <a:lnTo>
                    <a:pt x="75328" y="54271"/>
                  </a:lnTo>
                  <a:lnTo>
                    <a:pt x="83099" y="49382"/>
                  </a:lnTo>
                  <a:lnTo>
                    <a:pt x="88114" y="43425"/>
                  </a:lnTo>
                  <a:lnTo>
                    <a:pt x="90290" y="36903"/>
                  </a:lnTo>
                  <a:lnTo>
                    <a:pt x="89836" y="30105"/>
                  </a:lnTo>
                  <a:lnTo>
                    <a:pt x="86962" y="23176"/>
                  </a:lnTo>
                  <a:lnTo>
                    <a:pt x="82036" y="16203"/>
                  </a:lnTo>
                  <a:lnTo>
                    <a:pt x="75497" y="9710"/>
                  </a:lnTo>
                  <a:lnTo>
                    <a:pt x="67755" y="4634"/>
                  </a:lnTo>
                  <a:lnTo>
                    <a:pt x="59151" y="1374"/>
                  </a:lnTo>
                  <a:lnTo>
                    <a:pt x="50107" y="0"/>
                  </a:lnTo>
                  <a:lnTo>
                    <a:pt x="41117" y="515"/>
                  </a:lnTo>
                  <a:lnTo>
                    <a:pt x="32451" y="2723"/>
                  </a:lnTo>
                  <a:lnTo>
                    <a:pt x="24498" y="6628"/>
                  </a:lnTo>
                  <a:lnTo>
                    <a:pt x="17834" y="12514"/>
                  </a:lnTo>
                  <a:lnTo>
                    <a:pt x="12658" y="20358"/>
                  </a:lnTo>
                  <a:lnTo>
                    <a:pt x="9167" y="29878"/>
                  </a:lnTo>
                  <a:lnTo>
                    <a:pt x="7714" y="40708"/>
                  </a:lnTo>
                  <a:lnTo>
                    <a:pt x="8292" y="52501"/>
                  </a:lnTo>
                  <a:lnTo>
                    <a:pt x="10611" y="64655"/>
                  </a:lnTo>
                  <a:lnTo>
                    <a:pt x="14293" y="76347"/>
                  </a:lnTo>
                  <a:lnTo>
                    <a:pt x="18991" y="87168"/>
                  </a:lnTo>
                  <a:lnTo>
                    <a:pt x="24582" y="97075"/>
                  </a:lnTo>
                  <a:lnTo>
                    <a:pt x="31157" y="106197"/>
                  </a:lnTo>
                  <a:lnTo>
                    <a:pt x="38690" y="114702"/>
                  </a:lnTo>
                  <a:lnTo>
                    <a:pt x="47035" y="122586"/>
                  </a:lnTo>
                  <a:lnTo>
                    <a:pt x="56015" y="129669"/>
                  </a:lnTo>
                  <a:lnTo>
                    <a:pt x="65459" y="135917"/>
                  </a:lnTo>
                  <a:lnTo>
                    <a:pt x="75166" y="141283"/>
                  </a:lnTo>
                  <a:lnTo>
                    <a:pt x="86056" y="146164"/>
                  </a:lnTo>
                  <a:lnTo>
                    <a:pt x="101319" y="150990"/>
                  </a:lnTo>
                  <a:lnTo>
                    <a:pt x="126342" y="15655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6306570" y="1389761"/>
              <a:ext cx="10529" cy="105286"/>
            </a:xfrm>
            <a:custGeom>
              <a:avLst/>
              <a:gdLst/>
              <a:ahLst/>
              <a:cxnLst/>
              <a:rect l="0" t="0" r="0" b="0"/>
              <a:pathLst>
                <a:path w="10529" h="105286">
                  <a:moveTo>
                    <a:pt x="0" y="0"/>
                  </a:moveTo>
                  <a:lnTo>
                    <a:pt x="67" y="14602"/>
                  </a:lnTo>
                  <a:lnTo>
                    <a:pt x="707" y="27873"/>
                  </a:lnTo>
                  <a:lnTo>
                    <a:pt x="1999" y="41061"/>
                  </a:lnTo>
                  <a:lnTo>
                    <a:pt x="3694" y="53960"/>
                  </a:lnTo>
                  <a:lnTo>
                    <a:pt x="5545" y="67155"/>
                  </a:lnTo>
                  <a:lnTo>
                    <a:pt x="7712" y="82930"/>
                  </a:lnTo>
                  <a:lnTo>
                    <a:pt x="10528" y="10528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6253927" y="1295005"/>
              <a:ext cx="21058" cy="10529"/>
            </a:xfrm>
            <a:custGeom>
              <a:avLst/>
              <a:gdLst/>
              <a:ahLst/>
              <a:cxnLst/>
              <a:rect l="0" t="0" r="0" b="0"/>
              <a:pathLst>
                <a:path w="21058" h="10529">
                  <a:moveTo>
                    <a:pt x="0" y="0"/>
                  </a:moveTo>
                  <a:lnTo>
                    <a:pt x="21057" y="1052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6359212" y="1350459"/>
              <a:ext cx="157929" cy="123531"/>
            </a:xfrm>
            <a:custGeom>
              <a:avLst/>
              <a:gdLst/>
              <a:ahLst/>
              <a:cxnLst/>
              <a:rect l="0" t="0" r="0" b="0"/>
              <a:pathLst>
                <a:path w="157929" h="123531">
                  <a:moveTo>
                    <a:pt x="0" y="60359"/>
                  </a:moveTo>
                  <a:lnTo>
                    <a:pt x="5868" y="69161"/>
                  </a:lnTo>
                  <a:lnTo>
                    <a:pt x="11432" y="77507"/>
                  </a:lnTo>
                  <a:lnTo>
                    <a:pt x="17213" y="86129"/>
                  </a:lnTo>
                  <a:lnTo>
                    <a:pt x="22590" y="92395"/>
                  </a:lnTo>
                  <a:lnTo>
                    <a:pt x="26147" y="93152"/>
                  </a:lnTo>
                  <a:lnTo>
                    <a:pt x="27362" y="89740"/>
                  </a:lnTo>
                  <a:lnTo>
                    <a:pt x="27126" y="83711"/>
                  </a:lnTo>
                  <a:lnTo>
                    <a:pt x="26706" y="76054"/>
                  </a:lnTo>
                  <a:lnTo>
                    <a:pt x="26806" y="67376"/>
                  </a:lnTo>
                  <a:lnTo>
                    <a:pt x="27636" y="58049"/>
                  </a:lnTo>
                  <a:lnTo>
                    <a:pt x="29153" y="48306"/>
                  </a:lnTo>
                  <a:lnTo>
                    <a:pt x="31242" y="38303"/>
                  </a:lnTo>
                  <a:lnTo>
                    <a:pt x="34093" y="28460"/>
                  </a:lnTo>
                  <a:lnTo>
                    <a:pt x="38206" y="19453"/>
                  </a:lnTo>
                  <a:lnTo>
                    <a:pt x="43747" y="11593"/>
                  </a:lnTo>
                  <a:lnTo>
                    <a:pt x="50585" y="5333"/>
                  </a:lnTo>
                  <a:lnTo>
                    <a:pt x="58469" y="1408"/>
                  </a:lnTo>
                  <a:lnTo>
                    <a:pt x="67139" y="0"/>
                  </a:lnTo>
                  <a:lnTo>
                    <a:pt x="76214" y="986"/>
                  </a:lnTo>
                  <a:lnTo>
                    <a:pt x="85219" y="4224"/>
                  </a:lnTo>
                  <a:lnTo>
                    <a:pt x="93899" y="9393"/>
                  </a:lnTo>
                  <a:lnTo>
                    <a:pt x="102200" y="15927"/>
                  </a:lnTo>
                  <a:lnTo>
                    <a:pt x="110162" y="23134"/>
                  </a:lnTo>
                  <a:lnTo>
                    <a:pt x="117848" y="30570"/>
                  </a:lnTo>
                  <a:lnTo>
                    <a:pt x="125164" y="38185"/>
                  </a:lnTo>
                  <a:lnTo>
                    <a:pt x="131858" y="46210"/>
                  </a:lnTo>
                  <a:lnTo>
                    <a:pt x="137840" y="54758"/>
                  </a:lnTo>
                  <a:lnTo>
                    <a:pt x="143026" y="63925"/>
                  </a:lnTo>
                  <a:lnTo>
                    <a:pt x="147767" y="75073"/>
                  </a:lnTo>
                  <a:lnTo>
                    <a:pt x="152478" y="92535"/>
                  </a:lnTo>
                  <a:lnTo>
                    <a:pt x="157928" y="12353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6464497" y="1357247"/>
              <a:ext cx="216741" cy="337842"/>
            </a:xfrm>
            <a:custGeom>
              <a:avLst/>
              <a:gdLst/>
              <a:ahLst/>
              <a:cxnLst/>
              <a:rect l="0" t="0" r="0" b="0"/>
              <a:pathLst>
                <a:path w="216741" h="337842">
                  <a:moveTo>
                    <a:pt x="157928" y="106214"/>
                  </a:moveTo>
                  <a:lnTo>
                    <a:pt x="163729" y="100279"/>
                  </a:lnTo>
                  <a:lnTo>
                    <a:pt x="168653" y="94074"/>
                  </a:lnTo>
                  <a:lnTo>
                    <a:pt x="173147" y="86979"/>
                  </a:lnTo>
                  <a:lnTo>
                    <a:pt x="177022" y="79038"/>
                  </a:lnTo>
                  <a:lnTo>
                    <a:pt x="179739" y="70392"/>
                  </a:lnTo>
                  <a:lnTo>
                    <a:pt x="181089" y="61198"/>
                  </a:lnTo>
                  <a:lnTo>
                    <a:pt x="181017" y="51598"/>
                  </a:lnTo>
                  <a:lnTo>
                    <a:pt x="179451" y="41708"/>
                  </a:lnTo>
                  <a:lnTo>
                    <a:pt x="176499" y="31629"/>
                  </a:lnTo>
                  <a:lnTo>
                    <a:pt x="172076" y="21914"/>
                  </a:lnTo>
                  <a:lnTo>
                    <a:pt x="165834" y="13529"/>
                  </a:lnTo>
                  <a:lnTo>
                    <a:pt x="157757" y="6904"/>
                  </a:lnTo>
                  <a:lnTo>
                    <a:pt x="148420" y="2287"/>
                  </a:lnTo>
                  <a:lnTo>
                    <a:pt x="138776" y="5"/>
                  </a:lnTo>
                  <a:lnTo>
                    <a:pt x="129411" y="0"/>
                  </a:lnTo>
                  <a:lnTo>
                    <a:pt x="120685" y="2250"/>
                  </a:lnTo>
                  <a:lnTo>
                    <a:pt x="112903" y="6943"/>
                  </a:lnTo>
                  <a:lnTo>
                    <a:pt x="106133" y="13943"/>
                  </a:lnTo>
                  <a:lnTo>
                    <a:pt x="100741" y="22707"/>
                  </a:lnTo>
                  <a:lnTo>
                    <a:pt x="97466" y="32490"/>
                  </a:lnTo>
                  <a:lnTo>
                    <a:pt x="96521" y="42763"/>
                  </a:lnTo>
                  <a:lnTo>
                    <a:pt x="97666" y="53080"/>
                  </a:lnTo>
                  <a:lnTo>
                    <a:pt x="100484" y="63001"/>
                  </a:lnTo>
                  <a:lnTo>
                    <a:pt x="104566" y="72331"/>
                  </a:lnTo>
                  <a:lnTo>
                    <a:pt x="109727" y="80917"/>
                  </a:lnTo>
                  <a:lnTo>
                    <a:pt x="116006" y="88545"/>
                  </a:lnTo>
                  <a:lnTo>
                    <a:pt x="123328" y="95180"/>
                  </a:lnTo>
                  <a:lnTo>
                    <a:pt x="131189" y="100298"/>
                  </a:lnTo>
                  <a:lnTo>
                    <a:pt x="138780" y="102850"/>
                  </a:lnTo>
                  <a:lnTo>
                    <a:pt x="145665" y="102492"/>
                  </a:lnTo>
                  <a:lnTo>
                    <a:pt x="151931" y="99658"/>
                  </a:lnTo>
                  <a:lnTo>
                    <a:pt x="157981" y="95165"/>
                  </a:lnTo>
                  <a:lnTo>
                    <a:pt x="164104" y="89714"/>
                  </a:lnTo>
                  <a:lnTo>
                    <a:pt x="170885" y="85350"/>
                  </a:lnTo>
                  <a:lnTo>
                    <a:pt x="178124" y="84732"/>
                  </a:lnTo>
                  <a:lnTo>
                    <a:pt x="184487" y="88026"/>
                  </a:lnTo>
                  <a:lnTo>
                    <a:pt x="189858" y="94473"/>
                  </a:lnTo>
                  <a:lnTo>
                    <a:pt x="194532" y="103252"/>
                  </a:lnTo>
                  <a:lnTo>
                    <a:pt x="198766" y="113688"/>
                  </a:lnTo>
                  <a:lnTo>
                    <a:pt x="202730" y="125279"/>
                  </a:lnTo>
                  <a:lnTo>
                    <a:pt x="206523" y="137663"/>
                  </a:lnTo>
                  <a:lnTo>
                    <a:pt x="210044" y="150587"/>
                  </a:lnTo>
                  <a:lnTo>
                    <a:pt x="213025" y="163877"/>
                  </a:lnTo>
                  <a:lnTo>
                    <a:pt x="215350" y="177405"/>
                  </a:lnTo>
                  <a:lnTo>
                    <a:pt x="216740" y="190762"/>
                  </a:lnTo>
                  <a:lnTo>
                    <a:pt x="216689" y="203279"/>
                  </a:lnTo>
                  <a:lnTo>
                    <a:pt x="215050" y="214656"/>
                  </a:lnTo>
                  <a:lnTo>
                    <a:pt x="211659" y="224770"/>
                  </a:lnTo>
                  <a:lnTo>
                    <a:pt x="206183" y="233500"/>
                  </a:lnTo>
                  <a:lnTo>
                    <a:pt x="198638" y="240923"/>
                  </a:lnTo>
                  <a:lnTo>
                    <a:pt x="188995" y="247097"/>
                  </a:lnTo>
                  <a:lnTo>
                    <a:pt x="177024" y="251961"/>
                  </a:lnTo>
                  <a:lnTo>
                    <a:pt x="162834" y="255613"/>
                  </a:lnTo>
                  <a:lnTo>
                    <a:pt x="147103" y="258425"/>
                  </a:lnTo>
                  <a:lnTo>
                    <a:pt x="130867" y="260936"/>
                  </a:lnTo>
                  <a:lnTo>
                    <a:pt x="114774" y="263483"/>
                  </a:lnTo>
                  <a:lnTo>
                    <a:pt x="99226" y="266196"/>
                  </a:lnTo>
                  <a:lnTo>
                    <a:pt x="84559" y="269097"/>
                  </a:lnTo>
                  <a:lnTo>
                    <a:pt x="70849" y="272171"/>
                  </a:lnTo>
                  <a:lnTo>
                    <a:pt x="58152" y="275711"/>
                  </a:lnTo>
                  <a:lnTo>
                    <a:pt x="46601" y="280297"/>
                  </a:lnTo>
                  <a:lnTo>
                    <a:pt x="36167" y="286158"/>
                  </a:lnTo>
                  <a:lnTo>
                    <a:pt x="26976" y="293130"/>
                  </a:lnTo>
                  <a:lnTo>
                    <a:pt x="18489" y="301730"/>
                  </a:lnTo>
                  <a:lnTo>
                    <a:pt x="9960" y="314953"/>
                  </a:lnTo>
                  <a:lnTo>
                    <a:pt x="0" y="33784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6748767" y="1463461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10528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8" name="Group 87"/>
          <p:cNvGrpSpPr/>
          <p:nvPr/>
        </p:nvGrpSpPr>
        <p:grpSpPr>
          <a:xfrm>
            <a:off x="2360101" y="2253098"/>
            <a:ext cx="5294118" cy="751504"/>
            <a:chOff x="2360101" y="2253098"/>
            <a:chExt cx="5294118" cy="751504"/>
          </a:xfrm>
        </p:grpSpPr>
        <p:sp>
          <p:nvSpPr>
            <p:cNvPr id="61" name="Freeform 60"/>
            <p:cNvSpPr/>
            <p:nvPr/>
          </p:nvSpPr>
          <p:spPr>
            <a:xfrm>
              <a:off x="2360101" y="2473004"/>
              <a:ext cx="375469" cy="409802"/>
            </a:xfrm>
            <a:custGeom>
              <a:avLst/>
              <a:gdLst/>
              <a:ahLst/>
              <a:cxnLst/>
              <a:rect l="0" t="0" r="0" b="0"/>
              <a:pathLst>
                <a:path w="375469" h="409802">
                  <a:moveTo>
                    <a:pt x="177266" y="11721"/>
                  </a:moveTo>
                  <a:lnTo>
                    <a:pt x="168465" y="6055"/>
                  </a:lnTo>
                  <a:lnTo>
                    <a:pt x="160118" y="2410"/>
                  </a:lnTo>
                  <a:lnTo>
                    <a:pt x="151419" y="501"/>
                  </a:lnTo>
                  <a:lnTo>
                    <a:pt x="142299" y="0"/>
                  </a:lnTo>
                  <a:lnTo>
                    <a:pt x="132804" y="619"/>
                  </a:lnTo>
                  <a:lnTo>
                    <a:pt x="123016" y="2095"/>
                  </a:lnTo>
                  <a:lnTo>
                    <a:pt x="113175" y="4363"/>
                  </a:lnTo>
                  <a:lnTo>
                    <a:pt x="103650" y="7550"/>
                  </a:lnTo>
                  <a:lnTo>
                    <a:pt x="94617" y="11652"/>
                  </a:lnTo>
                  <a:lnTo>
                    <a:pt x="86078" y="16540"/>
                  </a:lnTo>
                  <a:lnTo>
                    <a:pt x="77957" y="22044"/>
                  </a:lnTo>
                  <a:lnTo>
                    <a:pt x="70159" y="28007"/>
                  </a:lnTo>
                  <a:lnTo>
                    <a:pt x="62599" y="34299"/>
                  </a:lnTo>
                  <a:lnTo>
                    <a:pt x="55208" y="40822"/>
                  </a:lnTo>
                  <a:lnTo>
                    <a:pt x="47941" y="47514"/>
                  </a:lnTo>
                  <a:lnTo>
                    <a:pt x="40923" y="54651"/>
                  </a:lnTo>
                  <a:lnTo>
                    <a:pt x="34437" y="62815"/>
                  </a:lnTo>
                  <a:lnTo>
                    <a:pt x="28594" y="72238"/>
                  </a:lnTo>
                  <a:lnTo>
                    <a:pt x="23348" y="82839"/>
                  </a:lnTo>
                  <a:lnTo>
                    <a:pt x="18591" y="94405"/>
                  </a:lnTo>
                  <a:lnTo>
                    <a:pt x="14209" y="106705"/>
                  </a:lnTo>
                  <a:lnTo>
                    <a:pt x="10266" y="119541"/>
                  </a:lnTo>
                  <a:lnTo>
                    <a:pt x="6989" y="132755"/>
                  </a:lnTo>
                  <a:lnTo>
                    <a:pt x="4451" y="146238"/>
                  </a:lnTo>
                  <a:lnTo>
                    <a:pt x="2576" y="160070"/>
                  </a:lnTo>
                  <a:lnTo>
                    <a:pt x="1234" y="174501"/>
                  </a:lnTo>
                  <a:lnTo>
                    <a:pt x="304" y="189617"/>
                  </a:lnTo>
                  <a:lnTo>
                    <a:pt x="0" y="205192"/>
                  </a:lnTo>
                  <a:lnTo>
                    <a:pt x="853" y="220802"/>
                  </a:lnTo>
                  <a:lnTo>
                    <a:pt x="3059" y="236191"/>
                  </a:lnTo>
                  <a:lnTo>
                    <a:pt x="6506" y="251288"/>
                  </a:lnTo>
                  <a:lnTo>
                    <a:pt x="10962" y="266110"/>
                  </a:lnTo>
                  <a:lnTo>
                    <a:pt x="16182" y="280702"/>
                  </a:lnTo>
                  <a:lnTo>
                    <a:pt x="21957" y="294789"/>
                  </a:lnTo>
                  <a:lnTo>
                    <a:pt x="28125" y="307803"/>
                  </a:lnTo>
                  <a:lnTo>
                    <a:pt x="34565" y="319522"/>
                  </a:lnTo>
                  <a:lnTo>
                    <a:pt x="41193" y="330035"/>
                  </a:lnTo>
                  <a:lnTo>
                    <a:pt x="47949" y="339566"/>
                  </a:lnTo>
                  <a:lnTo>
                    <a:pt x="54791" y="348349"/>
                  </a:lnTo>
                  <a:lnTo>
                    <a:pt x="61692" y="356589"/>
                  </a:lnTo>
                  <a:lnTo>
                    <a:pt x="68631" y="364444"/>
                  </a:lnTo>
                  <a:lnTo>
                    <a:pt x="75602" y="372027"/>
                  </a:lnTo>
                  <a:lnTo>
                    <a:pt x="82758" y="379257"/>
                  </a:lnTo>
                  <a:lnTo>
                    <a:pt x="90402" y="385887"/>
                  </a:lnTo>
                  <a:lnTo>
                    <a:pt x="98663" y="391822"/>
                  </a:lnTo>
                  <a:lnTo>
                    <a:pt x="107670" y="396959"/>
                  </a:lnTo>
                  <a:lnTo>
                    <a:pt x="117627" y="401111"/>
                  </a:lnTo>
                  <a:lnTo>
                    <a:pt x="128555" y="404273"/>
                  </a:lnTo>
                  <a:lnTo>
                    <a:pt x="140488" y="406583"/>
                  </a:lnTo>
                  <a:lnTo>
                    <a:pt x="153554" y="408224"/>
                  </a:lnTo>
                  <a:lnTo>
                    <a:pt x="167705" y="409359"/>
                  </a:lnTo>
                  <a:lnTo>
                    <a:pt x="182445" y="409801"/>
                  </a:lnTo>
                  <a:lnTo>
                    <a:pt x="196952" y="409042"/>
                  </a:lnTo>
                  <a:lnTo>
                    <a:pt x="210779" y="406895"/>
                  </a:lnTo>
                  <a:lnTo>
                    <a:pt x="223841" y="403317"/>
                  </a:lnTo>
                  <a:lnTo>
                    <a:pt x="236227" y="398241"/>
                  </a:lnTo>
                  <a:lnTo>
                    <a:pt x="248078" y="391787"/>
                  </a:lnTo>
                  <a:lnTo>
                    <a:pt x="259529" y="384199"/>
                  </a:lnTo>
                  <a:lnTo>
                    <a:pt x="270693" y="375743"/>
                  </a:lnTo>
                  <a:lnTo>
                    <a:pt x="281650" y="366652"/>
                  </a:lnTo>
                  <a:lnTo>
                    <a:pt x="292300" y="357110"/>
                  </a:lnTo>
                  <a:lnTo>
                    <a:pt x="302379" y="347252"/>
                  </a:lnTo>
                  <a:lnTo>
                    <a:pt x="311787" y="337173"/>
                  </a:lnTo>
                  <a:lnTo>
                    <a:pt x="320580" y="326777"/>
                  </a:lnTo>
                  <a:lnTo>
                    <a:pt x="328872" y="315806"/>
                  </a:lnTo>
                  <a:lnTo>
                    <a:pt x="336780" y="304162"/>
                  </a:lnTo>
                  <a:lnTo>
                    <a:pt x="344244" y="291901"/>
                  </a:lnTo>
                  <a:lnTo>
                    <a:pt x="351038" y="279137"/>
                  </a:lnTo>
                  <a:lnTo>
                    <a:pt x="357086" y="265994"/>
                  </a:lnTo>
                  <a:lnTo>
                    <a:pt x="362301" y="252574"/>
                  </a:lnTo>
                  <a:lnTo>
                    <a:pt x="366506" y="238960"/>
                  </a:lnTo>
                  <a:lnTo>
                    <a:pt x="369704" y="225209"/>
                  </a:lnTo>
                  <a:lnTo>
                    <a:pt x="372038" y="211366"/>
                  </a:lnTo>
                  <a:lnTo>
                    <a:pt x="373696" y="197459"/>
                  </a:lnTo>
                  <a:lnTo>
                    <a:pt x="374846" y="183513"/>
                  </a:lnTo>
                  <a:lnTo>
                    <a:pt x="375468" y="169707"/>
                  </a:lnTo>
                  <a:lnTo>
                    <a:pt x="375362" y="156357"/>
                  </a:lnTo>
                  <a:lnTo>
                    <a:pt x="374472" y="143598"/>
                  </a:lnTo>
                  <a:lnTo>
                    <a:pt x="372722" y="131404"/>
                  </a:lnTo>
                  <a:lnTo>
                    <a:pt x="369943" y="119674"/>
                  </a:lnTo>
                  <a:lnTo>
                    <a:pt x="366146" y="108304"/>
                  </a:lnTo>
                  <a:lnTo>
                    <a:pt x="361477" y="97363"/>
                  </a:lnTo>
                  <a:lnTo>
                    <a:pt x="356127" y="87081"/>
                  </a:lnTo>
                  <a:lnTo>
                    <a:pt x="350265" y="77532"/>
                  </a:lnTo>
                  <a:lnTo>
                    <a:pt x="343873" y="68645"/>
                  </a:lnTo>
                  <a:lnTo>
                    <a:pt x="336751" y="60289"/>
                  </a:lnTo>
                  <a:lnTo>
                    <a:pt x="328849" y="52337"/>
                  </a:lnTo>
                  <a:lnTo>
                    <a:pt x="320253" y="44844"/>
                  </a:lnTo>
                  <a:lnTo>
                    <a:pt x="311106" y="38031"/>
                  </a:lnTo>
                  <a:lnTo>
                    <a:pt x="301539" y="31969"/>
                  </a:lnTo>
                  <a:lnTo>
                    <a:pt x="291504" y="26745"/>
                  </a:lnTo>
                  <a:lnTo>
                    <a:pt x="280783" y="22534"/>
                  </a:lnTo>
                  <a:lnTo>
                    <a:pt x="269315" y="19333"/>
                  </a:lnTo>
                  <a:lnTo>
                    <a:pt x="257210" y="16992"/>
                  </a:lnTo>
                  <a:lnTo>
                    <a:pt x="243168" y="15075"/>
                  </a:lnTo>
                  <a:lnTo>
                    <a:pt x="222599" y="13415"/>
                  </a:lnTo>
                  <a:lnTo>
                    <a:pt x="187795" y="1172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2793912" y="2747937"/>
              <a:ext cx="154068" cy="151111"/>
            </a:xfrm>
            <a:custGeom>
              <a:avLst/>
              <a:gdLst/>
              <a:ahLst/>
              <a:cxnLst/>
              <a:rect l="0" t="0" r="0" b="0"/>
              <a:pathLst>
                <a:path w="154068" h="151111">
                  <a:moveTo>
                    <a:pt x="27725" y="0"/>
                  </a:moveTo>
                  <a:lnTo>
                    <a:pt x="21924" y="5935"/>
                  </a:lnTo>
                  <a:lnTo>
                    <a:pt x="17000" y="12140"/>
                  </a:lnTo>
                  <a:lnTo>
                    <a:pt x="12502" y="19240"/>
                  </a:lnTo>
                  <a:lnTo>
                    <a:pt x="8454" y="27353"/>
                  </a:lnTo>
                  <a:lnTo>
                    <a:pt x="5089" y="36648"/>
                  </a:lnTo>
                  <a:lnTo>
                    <a:pt x="2485" y="47096"/>
                  </a:lnTo>
                  <a:lnTo>
                    <a:pt x="731" y="58521"/>
                  </a:lnTo>
                  <a:lnTo>
                    <a:pt x="0" y="70707"/>
                  </a:lnTo>
                  <a:lnTo>
                    <a:pt x="292" y="83447"/>
                  </a:lnTo>
                  <a:lnTo>
                    <a:pt x="1623" y="96253"/>
                  </a:lnTo>
                  <a:lnTo>
                    <a:pt x="4112" y="108390"/>
                  </a:lnTo>
                  <a:lnTo>
                    <a:pt x="7721" y="119503"/>
                  </a:lnTo>
                  <a:lnTo>
                    <a:pt x="12601" y="129269"/>
                  </a:lnTo>
                  <a:lnTo>
                    <a:pt x="19157" y="137232"/>
                  </a:lnTo>
                  <a:lnTo>
                    <a:pt x="27455" y="143322"/>
                  </a:lnTo>
                  <a:lnTo>
                    <a:pt x="37111" y="147616"/>
                  </a:lnTo>
                  <a:lnTo>
                    <a:pt x="47502" y="150148"/>
                  </a:lnTo>
                  <a:lnTo>
                    <a:pt x="58192" y="151110"/>
                  </a:lnTo>
                  <a:lnTo>
                    <a:pt x="68960" y="150642"/>
                  </a:lnTo>
                  <a:lnTo>
                    <a:pt x="79716" y="148741"/>
                  </a:lnTo>
                  <a:lnTo>
                    <a:pt x="90420" y="145536"/>
                  </a:lnTo>
                  <a:lnTo>
                    <a:pt x="100743" y="141097"/>
                  </a:lnTo>
                  <a:lnTo>
                    <a:pt x="110076" y="135370"/>
                  </a:lnTo>
                  <a:lnTo>
                    <a:pt x="118169" y="128442"/>
                  </a:lnTo>
                  <a:lnTo>
                    <a:pt x="125096" y="120520"/>
                  </a:lnTo>
                  <a:lnTo>
                    <a:pt x="131066" y="111831"/>
                  </a:lnTo>
                  <a:lnTo>
                    <a:pt x="136301" y="102576"/>
                  </a:lnTo>
                  <a:lnTo>
                    <a:pt x="140835" y="92752"/>
                  </a:lnTo>
                  <a:lnTo>
                    <a:pt x="144517" y="82172"/>
                  </a:lnTo>
                  <a:lnTo>
                    <a:pt x="147331" y="70813"/>
                  </a:lnTo>
                  <a:lnTo>
                    <a:pt x="149396" y="59378"/>
                  </a:lnTo>
                  <a:lnTo>
                    <a:pt x="151090" y="48090"/>
                  </a:lnTo>
                  <a:lnTo>
                    <a:pt x="152562" y="35957"/>
                  </a:lnTo>
                  <a:lnTo>
                    <a:pt x="154067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3014659" y="2674238"/>
              <a:ext cx="70191" cy="186506"/>
            </a:xfrm>
            <a:custGeom>
              <a:avLst/>
              <a:gdLst/>
              <a:ahLst/>
              <a:cxnLst/>
              <a:rect l="0" t="0" r="0" b="0"/>
              <a:pathLst>
                <a:path w="70191" h="186506">
                  <a:moveTo>
                    <a:pt x="7019" y="126342"/>
                  </a:moveTo>
                  <a:lnTo>
                    <a:pt x="9953" y="135143"/>
                  </a:lnTo>
                  <a:lnTo>
                    <a:pt x="12735" y="143490"/>
                  </a:lnTo>
                  <a:lnTo>
                    <a:pt x="15639" y="152184"/>
                  </a:lnTo>
                  <a:lnTo>
                    <a:pt x="18853" y="161132"/>
                  </a:lnTo>
                  <a:lnTo>
                    <a:pt x="22666" y="169979"/>
                  </a:lnTo>
                  <a:lnTo>
                    <a:pt x="27135" y="178467"/>
                  </a:lnTo>
                  <a:lnTo>
                    <a:pt x="30501" y="184761"/>
                  </a:lnTo>
                  <a:lnTo>
                    <a:pt x="30884" y="186505"/>
                  </a:lnTo>
                  <a:lnTo>
                    <a:pt x="29366" y="184223"/>
                  </a:lnTo>
                  <a:lnTo>
                    <a:pt x="26883" y="179112"/>
                  </a:lnTo>
                  <a:lnTo>
                    <a:pt x="23911" y="172129"/>
                  </a:lnTo>
                  <a:lnTo>
                    <a:pt x="20689" y="163926"/>
                  </a:lnTo>
                  <a:lnTo>
                    <a:pt x="17336" y="154928"/>
                  </a:lnTo>
                  <a:lnTo>
                    <a:pt x="13914" y="145410"/>
                  </a:lnTo>
                  <a:lnTo>
                    <a:pt x="10458" y="135544"/>
                  </a:lnTo>
                  <a:lnTo>
                    <a:pt x="7151" y="125286"/>
                  </a:lnTo>
                  <a:lnTo>
                    <a:pt x="4307" y="114403"/>
                  </a:lnTo>
                  <a:lnTo>
                    <a:pt x="2066" y="102821"/>
                  </a:lnTo>
                  <a:lnTo>
                    <a:pt x="561" y="90770"/>
                  </a:lnTo>
                  <a:lnTo>
                    <a:pt x="0" y="78680"/>
                  </a:lnTo>
                  <a:lnTo>
                    <a:pt x="412" y="66816"/>
                  </a:lnTo>
                  <a:lnTo>
                    <a:pt x="1994" y="55578"/>
                  </a:lnTo>
                  <a:lnTo>
                    <a:pt x="5183" y="45564"/>
                  </a:lnTo>
                  <a:lnTo>
                    <a:pt x="10071" y="36981"/>
                  </a:lnTo>
                  <a:lnTo>
                    <a:pt x="16454" y="29710"/>
                  </a:lnTo>
                  <a:lnTo>
                    <a:pt x="24027" y="23502"/>
                  </a:lnTo>
                  <a:lnTo>
                    <a:pt x="32475" y="18104"/>
                  </a:lnTo>
                  <a:lnTo>
                    <a:pt x="41094" y="13445"/>
                  </a:lnTo>
                  <a:lnTo>
                    <a:pt x="49639" y="9180"/>
                  </a:lnTo>
                  <a:lnTo>
                    <a:pt x="58853" y="4931"/>
                  </a:lnTo>
                  <a:lnTo>
                    <a:pt x="7019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3361935" y="2596719"/>
              <a:ext cx="177726" cy="407883"/>
            </a:xfrm>
            <a:custGeom>
              <a:avLst/>
              <a:gdLst/>
              <a:ahLst/>
              <a:cxnLst/>
              <a:rect l="0" t="0" r="0" b="0"/>
              <a:pathLst>
                <a:path w="177726" h="407883">
                  <a:moveTo>
                    <a:pt x="28241" y="130161"/>
                  </a:moveTo>
                  <a:lnTo>
                    <a:pt x="31108" y="141963"/>
                  </a:lnTo>
                  <a:lnTo>
                    <a:pt x="33250" y="153733"/>
                  </a:lnTo>
                  <a:lnTo>
                    <a:pt x="34853" y="166627"/>
                  </a:lnTo>
                  <a:lnTo>
                    <a:pt x="36033" y="180649"/>
                  </a:lnTo>
                  <a:lnTo>
                    <a:pt x="36881" y="195625"/>
                  </a:lnTo>
                  <a:lnTo>
                    <a:pt x="37483" y="211338"/>
                  </a:lnTo>
                  <a:lnTo>
                    <a:pt x="38071" y="227268"/>
                  </a:lnTo>
                  <a:lnTo>
                    <a:pt x="39003" y="242644"/>
                  </a:lnTo>
                  <a:lnTo>
                    <a:pt x="40450" y="257097"/>
                  </a:lnTo>
                  <a:lnTo>
                    <a:pt x="42407" y="270935"/>
                  </a:lnTo>
                  <a:lnTo>
                    <a:pt x="44791" y="284913"/>
                  </a:lnTo>
                  <a:lnTo>
                    <a:pt x="47502" y="299467"/>
                  </a:lnTo>
                  <a:lnTo>
                    <a:pt x="50287" y="314532"/>
                  </a:lnTo>
                  <a:lnTo>
                    <a:pt x="52770" y="329733"/>
                  </a:lnTo>
                  <a:lnTo>
                    <a:pt x="54773" y="344812"/>
                  </a:lnTo>
                  <a:lnTo>
                    <a:pt x="56456" y="359514"/>
                  </a:lnTo>
                  <a:lnTo>
                    <a:pt x="58200" y="373533"/>
                  </a:lnTo>
                  <a:lnTo>
                    <a:pt x="60191" y="386743"/>
                  </a:lnTo>
                  <a:lnTo>
                    <a:pt x="61202" y="398137"/>
                  </a:lnTo>
                  <a:lnTo>
                    <a:pt x="59565" y="405536"/>
                  </a:lnTo>
                  <a:lnTo>
                    <a:pt x="55866" y="407882"/>
                  </a:lnTo>
                  <a:lnTo>
                    <a:pt x="51264" y="405707"/>
                  </a:lnTo>
                  <a:lnTo>
                    <a:pt x="46487" y="400012"/>
                  </a:lnTo>
                  <a:lnTo>
                    <a:pt x="41854" y="391576"/>
                  </a:lnTo>
                  <a:lnTo>
                    <a:pt x="37455" y="380841"/>
                  </a:lnTo>
                  <a:lnTo>
                    <a:pt x="33286" y="368234"/>
                  </a:lnTo>
                  <a:lnTo>
                    <a:pt x="29473" y="354185"/>
                  </a:lnTo>
                  <a:lnTo>
                    <a:pt x="26276" y="339072"/>
                  </a:lnTo>
                  <a:lnTo>
                    <a:pt x="23784" y="323207"/>
                  </a:lnTo>
                  <a:lnTo>
                    <a:pt x="21769" y="307146"/>
                  </a:lnTo>
                  <a:lnTo>
                    <a:pt x="19800" y="291668"/>
                  </a:lnTo>
                  <a:lnTo>
                    <a:pt x="17620" y="277140"/>
                  </a:lnTo>
                  <a:lnTo>
                    <a:pt x="15154" y="263248"/>
                  </a:lnTo>
                  <a:lnTo>
                    <a:pt x="12419" y="249232"/>
                  </a:lnTo>
                  <a:lnTo>
                    <a:pt x="9471" y="234647"/>
                  </a:lnTo>
                  <a:lnTo>
                    <a:pt x="6524" y="219391"/>
                  </a:lnTo>
                  <a:lnTo>
                    <a:pt x="3933" y="203530"/>
                  </a:lnTo>
                  <a:lnTo>
                    <a:pt x="1865" y="187190"/>
                  </a:lnTo>
                  <a:lnTo>
                    <a:pt x="480" y="170657"/>
                  </a:lnTo>
                  <a:lnTo>
                    <a:pt x="0" y="154338"/>
                  </a:lnTo>
                  <a:lnTo>
                    <a:pt x="457" y="138444"/>
                  </a:lnTo>
                  <a:lnTo>
                    <a:pt x="1729" y="123164"/>
                  </a:lnTo>
                  <a:lnTo>
                    <a:pt x="3647" y="108743"/>
                  </a:lnTo>
                  <a:lnTo>
                    <a:pt x="6048" y="95222"/>
                  </a:lnTo>
                  <a:lnTo>
                    <a:pt x="8965" y="82327"/>
                  </a:lnTo>
                  <a:lnTo>
                    <a:pt x="12600" y="69587"/>
                  </a:lnTo>
                  <a:lnTo>
                    <a:pt x="17013" y="56727"/>
                  </a:lnTo>
                  <a:lnTo>
                    <a:pt x="22282" y="44139"/>
                  </a:lnTo>
                  <a:lnTo>
                    <a:pt x="28575" y="32745"/>
                  </a:lnTo>
                  <a:lnTo>
                    <a:pt x="35890" y="22976"/>
                  </a:lnTo>
                  <a:lnTo>
                    <a:pt x="44244" y="14943"/>
                  </a:lnTo>
                  <a:lnTo>
                    <a:pt x="53754" y="8689"/>
                  </a:lnTo>
                  <a:lnTo>
                    <a:pt x="64370" y="4051"/>
                  </a:lnTo>
                  <a:lnTo>
                    <a:pt x="75752" y="1054"/>
                  </a:lnTo>
                  <a:lnTo>
                    <a:pt x="87384" y="0"/>
                  </a:lnTo>
                  <a:lnTo>
                    <a:pt x="98941" y="880"/>
                  </a:lnTo>
                  <a:lnTo>
                    <a:pt x="110141" y="3416"/>
                  </a:lnTo>
                  <a:lnTo>
                    <a:pt x="120661" y="7251"/>
                  </a:lnTo>
                  <a:lnTo>
                    <a:pt x="130397" y="12055"/>
                  </a:lnTo>
                  <a:lnTo>
                    <a:pt x="139257" y="17720"/>
                  </a:lnTo>
                  <a:lnTo>
                    <a:pt x="147070" y="24345"/>
                  </a:lnTo>
                  <a:lnTo>
                    <a:pt x="153847" y="31916"/>
                  </a:lnTo>
                  <a:lnTo>
                    <a:pt x="159739" y="40457"/>
                  </a:lnTo>
                  <a:lnTo>
                    <a:pt x="164939" y="50100"/>
                  </a:lnTo>
                  <a:lnTo>
                    <a:pt x="169618" y="60808"/>
                  </a:lnTo>
                  <a:lnTo>
                    <a:pt x="173592" y="72254"/>
                  </a:lnTo>
                  <a:lnTo>
                    <a:pt x="176357" y="83930"/>
                  </a:lnTo>
                  <a:lnTo>
                    <a:pt x="177725" y="95517"/>
                  </a:lnTo>
                  <a:lnTo>
                    <a:pt x="177491" y="106736"/>
                  </a:lnTo>
                  <a:lnTo>
                    <a:pt x="175280" y="117270"/>
                  </a:lnTo>
                  <a:lnTo>
                    <a:pt x="171081" y="127015"/>
                  </a:lnTo>
                  <a:lnTo>
                    <a:pt x="165006" y="135881"/>
                  </a:lnTo>
                  <a:lnTo>
                    <a:pt x="157117" y="143698"/>
                  </a:lnTo>
                  <a:lnTo>
                    <a:pt x="147631" y="150477"/>
                  </a:lnTo>
                  <a:lnTo>
                    <a:pt x="137027" y="156371"/>
                  </a:lnTo>
                  <a:lnTo>
                    <a:pt x="125927" y="161572"/>
                  </a:lnTo>
                  <a:lnTo>
                    <a:pt x="114739" y="166256"/>
                  </a:lnTo>
                  <a:lnTo>
                    <a:pt x="104090" y="170417"/>
                  </a:lnTo>
                  <a:lnTo>
                    <a:pt x="93873" y="174284"/>
                  </a:lnTo>
                  <a:lnTo>
                    <a:pt x="83195" y="178200"/>
                  </a:lnTo>
                  <a:lnTo>
                    <a:pt x="70355" y="18280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3632331" y="2579481"/>
              <a:ext cx="136872" cy="155696"/>
            </a:xfrm>
            <a:custGeom>
              <a:avLst/>
              <a:gdLst/>
              <a:ahLst/>
              <a:cxnLst/>
              <a:rect l="0" t="0" r="0" b="0"/>
              <a:pathLst>
                <a:path w="136872" h="155696">
                  <a:moveTo>
                    <a:pt x="0" y="73700"/>
                  </a:moveTo>
                  <a:lnTo>
                    <a:pt x="67" y="85435"/>
                  </a:lnTo>
                  <a:lnTo>
                    <a:pt x="708" y="96564"/>
                  </a:lnTo>
                  <a:lnTo>
                    <a:pt x="2009" y="108158"/>
                  </a:lnTo>
                  <a:lnTo>
                    <a:pt x="4041" y="120146"/>
                  </a:lnTo>
                  <a:lnTo>
                    <a:pt x="7006" y="132158"/>
                  </a:lnTo>
                  <a:lnTo>
                    <a:pt x="10904" y="143889"/>
                  </a:lnTo>
                  <a:lnTo>
                    <a:pt x="14853" y="152771"/>
                  </a:lnTo>
                  <a:lnTo>
                    <a:pt x="17304" y="155695"/>
                  </a:lnTo>
                  <a:lnTo>
                    <a:pt x="17798" y="153717"/>
                  </a:lnTo>
                  <a:lnTo>
                    <a:pt x="16802" y="148533"/>
                  </a:lnTo>
                  <a:lnTo>
                    <a:pt x="14851" y="141358"/>
                  </a:lnTo>
                  <a:lnTo>
                    <a:pt x="12320" y="132955"/>
                  </a:lnTo>
                  <a:lnTo>
                    <a:pt x="9768" y="123787"/>
                  </a:lnTo>
                  <a:lnTo>
                    <a:pt x="7945" y="114138"/>
                  </a:lnTo>
                  <a:lnTo>
                    <a:pt x="7197" y="104186"/>
                  </a:lnTo>
                  <a:lnTo>
                    <a:pt x="7674" y="94205"/>
                  </a:lnTo>
                  <a:lnTo>
                    <a:pt x="9512" y="84571"/>
                  </a:lnTo>
                  <a:lnTo>
                    <a:pt x="12643" y="75459"/>
                  </a:lnTo>
                  <a:lnTo>
                    <a:pt x="17014" y="66863"/>
                  </a:lnTo>
                  <a:lnTo>
                    <a:pt x="22688" y="58703"/>
                  </a:lnTo>
                  <a:lnTo>
                    <a:pt x="29576" y="50882"/>
                  </a:lnTo>
                  <a:lnTo>
                    <a:pt x="37471" y="43476"/>
                  </a:lnTo>
                  <a:lnTo>
                    <a:pt x="46139" y="36721"/>
                  </a:lnTo>
                  <a:lnTo>
                    <a:pt x="55376" y="30694"/>
                  </a:lnTo>
                  <a:lnTo>
                    <a:pt x="65018" y="25324"/>
                  </a:lnTo>
                  <a:lnTo>
                    <a:pt x="74943" y="20482"/>
                  </a:lnTo>
                  <a:lnTo>
                    <a:pt x="85054" y="16043"/>
                  </a:lnTo>
                  <a:lnTo>
                    <a:pt x="95027" y="12048"/>
                  </a:lnTo>
                  <a:lnTo>
                    <a:pt x="105387" y="8311"/>
                  </a:lnTo>
                  <a:lnTo>
                    <a:pt x="118163" y="4501"/>
                  </a:lnTo>
                  <a:lnTo>
                    <a:pt x="136871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3788854" y="2612658"/>
              <a:ext cx="201447" cy="157961"/>
            </a:xfrm>
            <a:custGeom>
              <a:avLst/>
              <a:gdLst/>
              <a:ahLst/>
              <a:cxnLst/>
              <a:rect l="0" t="0" r="0" b="0"/>
              <a:pathLst>
                <a:path w="201447" h="157961">
                  <a:moveTo>
                    <a:pt x="106690" y="93165"/>
                  </a:moveTo>
                  <a:lnTo>
                    <a:pt x="106622" y="81497"/>
                  </a:lnTo>
                  <a:lnTo>
                    <a:pt x="105983" y="71009"/>
                  </a:lnTo>
                  <a:lnTo>
                    <a:pt x="104681" y="60711"/>
                  </a:lnTo>
                  <a:lnTo>
                    <a:pt x="102649" y="50583"/>
                  </a:lnTo>
                  <a:lnTo>
                    <a:pt x="99684" y="40887"/>
                  </a:lnTo>
                  <a:lnTo>
                    <a:pt x="95760" y="31756"/>
                  </a:lnTo>
                  <a:lnTo>
                    <a:pt x="90838" y="23326"/>
                  </a:lnTo>
                  <a:lnTo>
                    <a:pt x="84786" y="15812"/>
                  </a:lnTo>
                  <a:lnTo>
                    <a:pt x="77646" y="9256"/>
                  </a:lnTo>
                  <a:lnTo>
                    <a:pt x="69751" y="4023"/>
                  </a:lnTo>
                  <a:lnTo>
                    <a:pt x="61614" y="863"/>
                  </a:lnTo>
                  <a:lnTo>
                    <a:pt x="53551" y="0"/>
                  </a:lnTo>
                  <a:lnTo>
                    <a:pt x="45682" y="1200"/>
                  </a:lnTo>
                  <a:lnTo>
                    <a:pt x="38019" y="4057"/>
                  </a:lnTo>
                  <a:lnTo>
                    <a:pt x="30536" y="8169"/>
                  </a:lnTo>
                  <a:lnTo>
                    <a:pt x="23358" y="13521"/>
                  </a:lnTo>
                  <a:lnTo>
                    <a:pt x="16757" y="20460"/>
                  </a:lnTo>
                  <a:lnTo>
                    <a:pt x="10842" y="29051"/>
                  </a:lnTo>
                  <a:lnTo>
                    <a:pt x="5887" y="39090"/>
                  </a:lnTo>
                  <a:lnTo>
                    <a:pt x="2388" y="50277"/>
                  </a:lnTo>
                  <a:lnTo>
                    <a:pt x="482" y="62318"/>
                  </a:lnTo>
                  <a:lnTo>
                    <a:pt x="0" y="74810"/>
                  </a:lnTo>
                  <a:lnTo>
                    <a:pt x="656" y="87261"/>
                  </a:lnTo>
                  <a:lnTo>
                    <a:pt x="2172" y="99406"/>
                  </a:lnTo>
                  <a:lnTo>
                    <a:pt x="4476" y="111016"/>
                  </a:lnTo>
                  <a:lnTo>
                    <a:pt x="7692" y="121820"/>
                  </a:lnTo>
                  <a:lnTo>
                    <a:pt x="11824" y="131745"/>
                  </a:lnTo>
                  <a:lnTo>
                    <a:pt x="17072" y="140564"/>
                  </a:lnTo>
                  <a:lnTo>
                    <a:pt x="23884" y="147817"/>
                  </a:lnTo>
                  <a:lnTo>
                    <a:pt x="32352" y="153386"/>
                  </a:lnTo>
                  <a:lnTo>
                    <a:pt x="41955" y="156975"/>
                  </a:lnTo>
                  <a:lnTo>
                    <a:pt x="51777" y="157960"/>
                  </a:lnTo>
                  <a:lnTo>
                    <a:pt x="61264" y="156250"/>
                  </a:lnTo>
                  <a:lnTo>
                    <a:pt x="70070" y="152187"/>
                  </a:lnTo>
                  <a:lnTo>
                    <a:pt x="77905" y="146263"/>
                  </a:lnTo>
                  <a:lnTo>
                    <a:pt x="84721" y="138946"/>
                  </a:lnTo>
                  <a:lnTo>
                    <a:pt x="90483" y="130460"/>
                  </a:lnTo>
                  <a:lnTo>
                    <a:pt x="95071" y="120796"/>
                  </a:lnTo>
                  <a:lnTo>
                    <a:pt x="98547" y="110073"/>
                  </a:lnTo>
                  <a:lnTo>
                    <a:pt x="101620" y="99690"/>
                  </a:lnTo>
                  <a:lnTo>
                    <a:pt x="105511" y="93278"/>
                  </a:lnTo>
                  <a:lnTo>
                    <a:pt x="110398" y="92697"/>
                  </a:lnTo>
                  <a:lnTo>
                    <a:pt x="115678" y="96127"/>
                  </a:lnTo>
                  <a:lnTo>
                    <a:pt x="121246" y="101883"/>
                  </a:lnTo>
                  <a:lnTo>
                    <a:pt x="127117" y="108752"/>
                  </a:lnTo>
                  <a:lnTo>
                    <a:pt x="133279" y="116039"/>
                  </a:lnTo>
                  <a:lnTo>
                    <a:pt x="139847" y="123259"/>
                  </a:lnTo>
                  <a:lnTo>
                    <a:pt x="147073" y="129974"/>
                  </a:lnTo>
                  <a:lnTo>
                    <a:pt x="155031" y="136008"/>
                  </a:lnTo>
                  <a:lnTo>
                    <a:pt x="163381" y="141051"/>
                  </a:lnTo>
                  <a:lnTo>
                    <a:pt x="172393" y="144946"/>
                  </a:lnTo>
                  <a:lnTo>
                    <a:pt x="183977" y="146915"/>
                  </a:lnTo>
                  <a:lnTo>
                    <a:pt x="201446" y="14580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4015935" y="2608963"/>
              <a:ext cx="153351" cy="185252"/>
            </a:xfrm>
            <a:custGeom>
              <a:avLst/>
              <a:gdLst/>
              <a:ahLst/>
              <a:cxnLst/>
              <a:rect l="0" t="0" r="0" b="0"/>
              <a:pathLst>
                <a:path w="153351" h="185252">
                  <a:moveTo>
                    <a:pt x="111236" y="23161"/>
                  </a:moveTo>
                  <a:lnTo>
                    <a:pt x="105301" y="17360"/>
                  </a:lnTo>
                  <a:lnTo>
                    <a:pt x="99097" y="12436"/>
                  </a:lnTo>
                  <a:lnTo>
                    <a:pt x="92001" y="7943"/>
                  </a:lnTo>
                  <a:lnTo>
                    <a:pt x="84061" y="4068"/>
                  </a:lnTo>
                  <a:lnTo>
                    <a:pt x="75414" y="1351"/>
                  </a:lnTo>
                  <a:lnTo>
                    <a:pt x="66224" y="0"/>
                  </a:lnTo>
                  <a:lnTo>
                    <a:pt x="56797" y="72"/>
                  </a:lnTo>
                  <a:lnTo>
                    <a:pt x="47556" y="1637"/>
                  </a:lnTo>
                  <a:lnTo>
                    <a:pt x="38721" y="4590"/>
                  </a:lnTo>
                  <a:lnTo>
                    <a:pt x="30486" y="9012"/>
                  </a:lnTo>
                  <a:lnTo>
                    <a:pt x="23101" y="15253"/>
                  </a:lnTo>
                  <a:lnTo>
                    <a:pt x="16620" y="23340"/>
                  </a:lnTo>
                  <a:lnTo>
                    <a:pt x="11099" y="33023"/>
                  </a:lnTo>
                  <a:lnTo>
                    <a:pt x="6680" y="43964"/>
                  </a:lnTo>
                  <a:lnTo>
                    <a:pt x="3339" y="55836"/>
                  </a:lnTo>
                  <a:lnTo>
                    <a:pt x="1077" y="68213"/>
                  </a:lnTo>
                  <a:lnTo>
                    <a:pt x="0" y="80587"/>
                  </a:lnTo>
                  <a:lnTo>
                    <a:pt x="61" y="92683"/>
                  </a:lnTo>
                  <a:lnTo>
                    <a:pt x="1407" y="104431"/>
                  </a:lnTo>
                  <a:lnTo>
                    <a:pt x="4437" y="115859"/>
                  </a:lnTo>
                  <a:lnTo>
                    <a:pt x="9213" y="127027"/>
                  </a:lnTo>
                  <a:lnTo>
                    <a:pt x="15353" y="137833"/>
                  </a:lnTo>
                  <a:lnTo>
                    <a:pt x="22229" y="148025"/>
                  </a:lnTo>
                  <a:lnTo>
                    <a:pt x="29414" y="157503"/>
                  </a:lnTo>
                  <a:lnTo>
                    <a:pt x="37017" y="166005"/>
                  </a:lnTo>
                  <a:lnTo>
                    <a:pt x="45558" y="173038"/>
                  </a:lnTo>
                  <a:lnTo>
                    <a:pt x="55263" y="178464"/>
                  </a:lnTo>
                  <a:lnTo>
                    <a:pt x="65899" y="182295"/>
                  </a:lnTo>
                  <a:lnTo>
                    <a:pt x="76964" y="184507"/>
                  </a:lnTo>
                  <a:lnTo>
                    <a:pt x="88108" y="185251"/>
                  </a:lnTo>
                  <a:lnTo>
                    <a:pt x="99014" y="184635"/>
                  </a:lnTo>
                  <a:lnTo>
                    <a:pt x="109331" y="182634"/>
                  </a:lnTo>
                  <a:lnTo>
                    <a:pt x="118923" y="179375"/>
                  </a:lnTo>
                  <a:lnTo>
                    <a:pt x="127543" y="175391"/>
                  </a:lnTo>
                  <a:lnTo>
                    <a:pt x="135581" y="171148"/>
                  </a:lnTo>
                  <a:lnTo>
                    <a:pt x="143743" y="166278"/>
                  </a:lnTo>
                  <a:lnTo>
                    <a:pt x="153350" y="16003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4242984" y="2368911"/>
              <a:ext cx="63172" cy="442198"/>
            </a:xfrm>
            <a:custGeom>
              <a:avLst/>
              <a:gdLst/>
              <a:ahLst/>
              <a:cxnLst/>
              <a:rect l="0" t="0" r="0" b="0"/>
              <a:pathLst>
                <a:path w="63172" h="442198">
                  <a:moveTo>
                    <a:pt x="0" y="0"/>
                  </a:moveTo>
                  <a:lnTo>
                    <a:pt x="0" y="11870"/>
                  </a:lnTo>
                  <a:lnTo>
                    <a:pt x="0" y="24279"/>
                  </a:lnTo>
                  <a:lnTo>
                    <a:pt x="0" y="38475"/>
                  </a:lnTo>
                  <a:lnTo>
                    <a:pt x="0" y="54529"/>
                  </a:lnTo>
                  <a:lnTo>
                    <a:pt x="0" y="72470"/>
                  </a:lnTo>
                  <a:lnTo>
                    <a:pt x="5" y="92098"/>
                  </a:lnTo>
                  <a:lnTo>
                    <a:pt x="178" y="112605"/>
                  </a:lnTo>
                  <a:lnTo>
                    <a:pt x="826" y="132736"/>
                  </a:lnTo>
                  <a:lnTo>
                    <a:pt x="2079" y="151818"/>
                  </a:lnTo>
                  <a:lnTo>
                    <a:pt x="3905" y="169726"/>
                  </a:lnTo>
                  <a:lnTo>
                    <a:pt x="6201" y="186600"/>
                  </a:lnTo>
                  <a:lnTo>
                    <a:pt x="8853" y="202656"/>
                  </a:lnTo>
                  <a:lnTo>
                    <a:pt x="11598" y="218101"/>
                  </a:lnTo>
                  <a:lnTo>
                    <a:pt x="14054" y="233108"/>
                  </a:lnTo>
                  <a:lnTo>
                    <a:pt x="16040" y="247813"/>
                  </a:lnTo>
                  <a:lnTo>
                    <a:pt x="17710" y="262472"/>
                  </a:lnTo>
                  <a:lnTo>
                    <a:pt x="19446" y="277461"/>
                  </a:lnTo>
                  <a:lnTo>
                    <a:pt x="21468" y="292951"/>
                  </a:lnTo>
                  <a:lnTo>
                    <a:pt x="23828" y="308778"/>
                  </a:lnTo>
                  <a:lnTo>
                    <a:pt x="26492" y="324556"/>
                  </a:lnTo>
                  <a:lnTo>
                    <a:pt x="29398" y="340054"/>
                  </a:lnTo>
                  <a:lnTo>
                    <a:pt x="32486" y="355052"/>
                  </a:lnTo>
                  <a:lnTo>
                    <a:pt x="35705" y="369277"/>
                  </a:lnTo>
                  <a:lnTo>
                    <a:pt x="39016" y="382649"/>
                  </a:lnTo>
                  <a:lnTo>
                    <a:pt x="42431" y="395003"/>
                  </a:lnTo>
                  <a:lnTo>
                    <a:pt x="46452" y="407311"/>
                  </a:lnTo>
                  <a:lnTo>
                    <a:pt x="52548" y="421772"/>
                  </a:lnTo>
                  <a:lnTo>
                    <a:pt x="63171" y="4421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4137699" y="2537367"/>
              <a:ext cx="242157" cy="42115"/>
            </a:xfrm>
            <a:custGeom>
              <a:avLst/>
              <a:gdLst/>
              <a:ahLst/>
              <a:cxnLst/>
              <a:rect l="0" t="0" r="0" b="0"/>
              <a:pathLst>
                <a:path w="242157" h="42115">
                  <a:moveTo>
                    <a:pt x="242156" y="0"/>
                  </a:moveTo>
                  <a:lnTo>
                    <a:pt x="230354" y="68"/>
                  </a:lnTo>
                  <a:lnTo>
                    <a:pt x="218584" y="708"/>
                  </a:lnTo>
                  <a:lnTo>
                    <a:pt x="205690" y="2000"/>
                  </a:lnTo>
                  <a:lnTo>
                    <a:pt x="191669" y="3687"/>
                  </a:lnTo>
                  <a:lnTo>
                    <a:pt x="176692" y="5355"/>
                  </a:lnTo>
                  <a:lnTo>
                    <a:pt x="160979" y="6773"/>
                  </a:lnTo>
                  <a:lnTo>
                    <a:pt x="145049" y="8043"/>
                  </a:lnTo>
                  <a:lnTo>
                    <a:pt x="129673" y="9502"/>
                  </a:lnTo>
                  <a:lnTo>
                    <a:pt x="115224" y="11335"/>
                  </a:lnTo>
                  <a:lnTo>
                    <a:pt x="101560" y="13566"/>
                  </a:lnTo>
                  <a:lnTo>
                    <a:pt x="88230" y="16143"/>
                  </a:lnTo>
                  <a:lnTo>
                    <a:pt x="74934" y="18990"/>
                  </a:lnTo>
                  <a:lnTo>
                    <a:pt x="61762" y="22078"/>
                  </a:lnTo>
                  <a:lnTo>
                    <a:pt x="47613" y="25837"/>
                  </a:lnTo>
                  <a:lnTo>
                    <a:pt x="29004" y="31711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4400911" y="2642653"/>
              <a:ext cx="31587" cy="189513"/>
            </a:xfrm>
            <a:custGeom>
              <a:avLst/>
              <a:gdLst/>
              <a:ahLst/>
              <a:cxnLst/>
              <a:rect l="0" t="0" r="0" b="0"/>
              <a:pathLst>
                <a:path w="31587" h="189513">
                  <a:moveTo>
                    <a:pt x="0" y="0"/>
                  </a:moveTo>
                  <a:lnTo>
                    <a:pt x="1" y="11734"/>
                  </a:lnTo>
                  <a:lnTo>
                    <a:pt x="1" y="22863"/>
                  </a:lnTo>
                  <a:lnTo>
                    <a:pt x="5" y="34462"/>
                  </a:lnTo>
                  <a:lnTo>
                    <a:pt x="178" y="46623"/>
                  </a:lnTo>
                  <a:lnTo>
                    <a:pt x="826" y="59283"/>
                  </a:lnTo>
                  <a:lnTo>
                    <a:pt x="2079" y="72335"/>
                  </a:lnTo>
                  <a:lnTo>
                    <a:pt x="3905" y="85514"/>
                  </a:lnTo>
                  <a:lnTo>
                    <a:pt x="6201" y="98431"/>
                  </a:lnTo>
                  <a:lnTo>
                    <a:pt x="8858" y="110892"/>
                  </a:lnTo>
                  <a:lnTo>
                    <a:pt x="11776" y="122886"/>
                  </a:lnTo>
                  <a:lnTo>
                    <a:pt x="14881" y="134480"/>
                  </a:lnTo>
                  <a:lnTo>
                    <a:pt x="18110" y="145748"/>
                  </a:lnTo>
                  <a:lnTo>
                    <a:pt x="21272" y="156320"/>
                  </a:lnTo>
                  <a:lnTo>
                    <a:pt x="24351" y="166413"/>
                  </a:lnTo>
                  <a:lnTo>
                    <a:pt x="27616" y="176915"/>
                  </a:lnTo>
                  <a:lnTo>
                    <a:pt x="31586" y="1895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4390383" y="253736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4501513" y="2632104"/>
              <a:ext cx="109970" cy="189534"/>
            </a:xfrm>
            <a:custGeom>
              <a:avLst/>
              <a:gdLst/>
              <a:ahLst/>
              <a:cxnLst/>
              <a:rect l="0" t="0" r="0" b="0"/>
              <a:pathLst>
                <a:path w="109970" h="189534">
                  <a:moveTo>
                    <a:pt x="88912" y="21077"/>
                  </a:moveTo>
                  <a:lnTo>
                    <a:pt x="82977" y="15277"/>
                  </a:lnTo>
                  <a:lnTo>
                    <a:pt x="76773" y="10352"/>
                  </a:lnTo>
                  <a:lnTo>
                    <a:pt x="69682" y="5863"/>
                  </a:lnTo>
                  <a:lnTo>
                    <a:pt x="61914" y="2161"/>
                  </a:lnTo>
                  <a:lnTo>
                    <a:pt x="53915" y="92"/>
                  </a:lnTo>
                  <a:lnTo>
                    <a:pt x="45974" y="0"/>
                  </a:lnTo>
                  <a:lnTo>
                    <a:pt x="38200" y="2069"/>
                  </a:lnTo>
                  <a:lnTo>
                    <a:pt x="30606" y="6580"/>
                  </a:lnTo>
                  <a:lnTo>
                    <a:pt x="23179" y="13432"/>
                  </a:lnTo>
                  <a:lnTo>
                    <a:pt x="16210" y="22253"/>
                  </a:lnTo>
                  <a:lnTo>
                    <a:pt x="10282" y="32599"/>
                  </a:lnTo>
                  <a:lnTo>
                    <a:pt x="5632" y="44065"/>
                  </a:lnTo>
                  <a:lnTo>
                    <a:pt x="2341" y="56166"/>
                  </a:lnTo>
                  <a:lnTo>
                    <a:pt x="498" y="68353"/>
                  </a:lnTo>
                  <a:lnTo>
                    <a:pt x="0" y="80324"/>
                  </a:lnTo>
                  <a:lnTo>
                    <a:pt x="613" y="91988"/>
                  </a:lnTo>
                  <a:lnTo>
                    <a:pt x="2080" y="103361"/>
                  </a:lnTo>
                  <a:lnTo>
                    <a:pt x="4177" y="114490"/>
                  </a:lnTo>
                  <a:lnTo>
                    <a:pt x="6887" y="125271"/>
                  </a:lnTo>
                  <a:lnTo>
                    <a:pt x="10382" y="135446"/>
                  </a:lnTo>
                  <a:lnTo>
                    <a:pt x="14702" y="144918"/>
                  </a:lnTo>
                  <a:lnTo>
                    <a:pt x="19907" y="153585"/>
                  </a:lnTo>
                  <a:lnTo>
                    <a:pt x="26159" y="161261"/>
                  </a:lnTo>
                  <a:lnTo>
                    <a:pt x="33447" y="167938"/>
                  </a:lnTo>
                  <a:lnTo>
                    <a:pt x="41781" y="173591"/>
                  </a:lnTo>
                  <a:lnTo>
                    <a:pt x="51279" y="178098"/>
                  </a:lnTo>
                  <a:lnTo>
                    <a:pt x="61873" y="181502"/>
                  </a:lnTo>
                  <a:lnTo>
                    <a:pt x="72775" y="183981"/>
                  </a:lnTo>
                  <a:lnTo>
                    <a:pt x="83639" y="186005"/>
                  </a:lnTo>
                  <a:lnTo>
                    <a:pt x="95418" y="187754"/>
                  </a:lnTo>
                  <a:lnTo>
                    <a:pt x="109969" y="18953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4664124" y="2583116"/>
              <a:ext cx="115815" cy="238522"/>
            </a:xfrm>
            <a:custGeom>
              <a:avLst/>
              <a:gdLst/>
              <a:ahLst/>
              <a:cxnLst/>
              <a:rect l="0" t="0" r="0" b="0"/>
              <a:pathLst>
                <a:path w="115815" h="238522">
                  <a:moveTo>
                    <a:pt x="0" y="122707"/>
                  </a:moveTo>
                  <a:lnTo>
                    <a:pt x="11668" y="119774"/>
                  </a:lnTo>
                  <a:lnTo>
                    <a:pt x="22157" y="116991"/>
                  </a:lnTo>
                  <a:lnTo>
                    <a:pt x="32454" y="114087"/>
                  </a:lnTo>
                  <a:lnTo>
                    <a:pt x="42583" y="110874"/>
                  </a:lnTo>
                  <a:lnTo>
                    <a:pt x="52278" y="107061"/>
                  </a:lnTo>
                  <a:lnTo>
                    <a:pt x="61414" y="102544"/>
                  </a:lnTo>
                  <a:lnTo>
                    <a:pt x="70017" y="97380"/>
                  </a:lnTo>
                  <a:lnTo>
                    <a:pt x="78178" y="91692"/>
                  </a:lnTo>
                  <a:lnTo>
                    <a:pt x="85993" y="85598"/>
                  </a:lnTo>
                  <a:lnTo>
                    <a:pt x="93224" y="78880"/>
                  </a:lnTo>
                  <a:lnTo>
                    <a:pt x="99329" y="71006"/>
                  </a:lnTo>
                  <a:lnTo>
                    <a:pt x="104092" y="61790"/>
                  </a:lnTo>
                  <a:lnTo>
                    <a:pt x="107290" y="51668"/>
                  </a:lnTo>
                  <a:lnTo>
                    <a:pt x="108538" y="41489"/>
                  </a:lnTo>
                  <a:lnTo>
                    <a:pt x="107814" y="31761"/>
                  </a:lnTo>
                  <a:lnTo>
                    <a:pt x="105226" y="22791"/>
                  </a:lnTo>
                  <a:lnTo>
                    <a:pt x="100830" y="14845"/>
                  </a:lnTo>
                  <a:lnTo>
                    <a:pt x="94839" y="7970"/>
                  </a:lnTo>
                  <a:lnTo>
                    <a:pt x="87566" y="2676"/>
                  </a:lnTo>
                  <a:lnTo>
                    <a:pt x="79322" y="0"/>
                  </a:lnTo>
                  <a:lnTo>
                    <a:pt x="70378" y="271"/>
                  </a:lnTo>
                  <a:lnTo>
                    <a:pt x="61104" y="3046"/>
                  </a:lnTo>
                  <a:lnTo>
                    <a:pt x="51959" y="7497"/>
                  </a:lnTo>
                  <a:lnTo>
                    <a:pt x="43185" y="12981"/>
                  </a:lnTo>
                  <a:lnTo>
                    <a:pt x="34989" y="19574"/>
                  </a:lnTo>
                  <a:lnTo>
                    <a:pt x="27630" y="27954"/>
                  </a:lnTo>
                  <a:lnTo>
                    <a:pt x="21165" y="38361"/>
                  </a:lnTo>
                  <a:lnTo>
                    <a:pt x="15655" y="50450"/>
                  </a:lnTo>
                  <a:lnTo>
                    <a:pt x="11243" y="63560"/>
                  </a:lnTo>
                  <a:lnTo>
                    <a:pt x="7907" y="77192"/>
                  </a:lnTo>
                  <a:lnTo>
                    <a:pt x="5649" y="90904"/>
                  </a:lnTo>
                  <a:lnTo>
                    <a:pt x="4573" y="104250"/>
                  </a:lnTo>
                  <a:lnTo>
                    <a:pt x="4632" y="117034"/>
                  </a:lnTo>
                  <a:lnTo>
                    <a:pt x="5805" y="129261"/>
                  </a:lnTo>
                  <a:lnTo>
                    <a:pt x="8188" y="141019"/>
                  </a:lnTo>
                  <a:lnTo>
                    <a:pt x="11716" y="152411"/>
                  </a:lnTo>
                  <a:lnTo>
                    <a:pt x="16203" y="163369"/>
                  </a:lnTo>
                  <a:lnTo>
                    <a:pt x="21431" y="173663"/>
                  </a:lnTo>
                  <a:lnTo>
                    <a:pt x="27209" y="183215"/>
                  </a:lnTo>
                  <a:lnTo>
                    <a:pt x="33546" y="191936"/>
                  </a:lnTo>
                  <a:lnTo>
                    <a:pt x="40631" y="199648"/>
                  </a:lnTo>
                  <a:lnTo>
                    <a:pt x="48509" y="206353"/>
                  </a:lnTo>
                  <a:lnTo>
                    <a:pt x="57088" y="212196"/>
                  </a:lnTo>
                  <a:lnTo>
                    <a:pt x="66224" y="217362"/>
                  </a:lnTo>
                  <a:lnTo>
                    <a:pt x="75766" y="222022"/>
                  </a:lnTo>
                  <a:lnTo>
                    <a:pt x="85139" y="226167"/>
                  </a:lnTo>
                  <a:lnTo>
                    <a:pt x="94282" y="230021"/>
                  </a:lnTo>
                  <a:lnTo>
                    <a:pt x="103992" y="233927"/>
                  </a:lnTo>
                  <a:lnTo>
                    <a:pt x="115814" y="23852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3379647" y="2832165"/>
              <a:ext cx="1473991" cy="126343"/>
            </a:xfrm>
            <a:custGeom>
              <a:avLst/>
              <a:gdLst/>
              <a:ahLst/>
              <a:cxnLst/>
              <a:rect l="0" t="0" r="0" b="0"/>
              <a:pathLst>
                <a:path w="1473991" h="126343">
                  <a:moveTo>
                    <a:pt x="1473990" y="0"/>
                  </a:moveTo>
                  <a:lnTo>
                    <a:pt x="1465122" y="2867"/>
                  </a:lnTo>
                  <a:lnTo>
                    <a:pt x="1456135" y="5009"/>
                  </a:lnTo>
                  <a:lnTo>
                    <a:pt x="1446135" y="6613"/>
                  </a:lnTo>
                  <a:lnTo>
                    <a:pt x="1434982" y="7793"/>
                  </a:lnTo>
                  <a:lnTo>
                    <a:pt x="1422522" y="8641"/>
                  </a:lnTo>
                  <a:lnTo>
                    <a:pt x="1408814" y="9243"/>
                  </a:lnTo>
                  <a:lnTo>
                    <a:pt x="1394224" y="9831"/>
                  </a:lnTo>
                  <a:lnTo>
                    <a:pt x="1379295" y="10763"/>
                  </a:lnTo>
                  <a:lnTo>
                    <a:pt x="1364371" y="12205"/>
                  </a:lnTo>
                  <a:lnTo>
                    <a:pt x="1349590" y="13989"/>
                  </a:lnTo>
                  <a:lnTo>
                    <a:pt x="1334980" y="15725"/>
                  </a:lnTo>
                  <a:lnTo>
                    <a:pt x="1320517" y="17192"/>
                  </a:lnTo>
                  <a:lnTo>
                    <a:pt x="1306008" y="18497"/>
                  </a:lnTo>
                  <a:lnTo>
                    <a:pt x="1291114" y="19980"/>
                  </a:lnTo>
                  <a:lnTo>
                    <a:pt x="1275678" y="21825"/>
                  </a:lnTo>
                  <a:lnTo>
                    <a:pt x="1259717" y="23894"/>
                  </a:lnTo>
                  <a:lnTo>
                    <a:pt x="1243317" y="25830"/>
                  </a:lnTo>
                  <a:lnTo>
                    <a:pt x="1226588" y="27433"/>
                  </a:lnTo>
                  <a:lnTo>
                    <a:pt x="1209946" y="28832"/>
                  </a:lnTo>
                  <a:lnTo>
                    <a:pt x="1194081" y="30379"/>
                  </a:lnTo>
                  <a:lnTo>
                    <a:pt x="1179292" y="32266"/>
                  </a:lnTo>
                  <a:lnTo>
                    <a:pt x="1165227" y="34364"/>
                  </a:lnTo>
                  <a:lnTo>
                    <a:pt x="1151095" y="36319"/>
                  </a:lnTo>
                  <a:lnTo>
                    <a:pt x="1136444" y="37936"/>
                  </a:lnTo>
                  <a:lnTo>
                    <a:pt x="1121481" y="39343"/>
                  </a:lnTo>
                  <a:lnTo>
                    <a:pt x="1106882" y="40895"/>
                  </a:lnTo>
                  <a:lnTo>
                    <a:pt x="1093008" y="42787"/>
                  </a:lnTo>
                  <a:lnTo>
                    <a:pt x="1079419" y="44887"/>
                  </a:lnTo>
                  <a:lnTo>
                    <a:pt x="1065089" y="46844"/>
                  </a:lnTo>
                  <a:lnTo>
                    <a:pt x="1049497" y="48462"/>
                  </a:lnTo>
                  <a:lnTo>
                    <a:pt x="1033092" y="49870"/>
                  </a:lnTo>
                  <a:lnTo>
                    <a:pt x="1016987" y="51423"/>
                  </a:lnTo>
                  <a:lnTo>
                    <a:pt x="1001802" y="53315"/>
                  </a:lnTo>
                  <a:lnTo>
                    <a:pt x="987012" y="55415"/>
                  </a:lnTo>
                  <a:lnTo>
                    <a:pt x="971269" y="57372"/>
                  </a:lnTo>
                  <a:lnTo>
                    <a:pt x="953866" y="58990"/>
                  </a:lnTo>
                  <a:lnTo>
                    <a:pt x="934904" y="60399"/>
                  </a:lnTo>
                  <a:lnTo>
                    <a:pt x="914939" y="61951"/>
                  </a:lnTo>
                  <a:lnTo>
                    <a:pt x="894427" y="63843"/>
                  </a:lnTo>
                  <a:lnTo>
                    <a:pt x="873634" y="65944"/>
                  </a:lnTo>
                  <a:lnTo>
                    <a:pt x="852704" y="67901"/>
                  </a:lnTo>
                  <a:lnTo>
                    <a:pt x="831716" y="69514"/>
                  </a:lnTo>
                  <a:lnTo>
                    <a:pt x="811032" y="70750"/>
                  </a:lnTo>
                  <a:lnTo>
                    <a:pt x="791283" y="71654"/>
                  </a:lnTo>
                  <a:lnTo>
                    <a:pt x="772729" y="72301"/>
                  </a:lnTo>
                  <a:lnTo>
                    <a:pt x="754979" y="72923"/>
                  </a:lnTo>
                  <a:lnTo>
                    <a:pt x="737219" y="73880"/>
                  </a:lnTo>
                  <a:lnTo>
                    <a:pt x="718976" y="75339"/>
                  </a:lnTo>
                  <a:lnTo>
                    <a:pt x="700450" y="77135"/>
                  </a:lnTo>
                  <a:lnTo>
                    <a:pt x="682305" y="78879"/>
                  </a:lnTo>
                  <a:lnTo>
                    <a:pt x="664902" y="80351"/>
                  </a:lnTo>
                  <a:lnTo>
                    <a:pt x="647960" y="81661"/>
                  </a:lnTo>
                  <a:lnTo>
                    <a:pt x="630758" y="83146"/>
                  </a:lnTo>
                  <a:lnTo>
                    <a:pt x="612898" y="84992"/>
                  </a:lnTo>
                  <a:lnTo>
                    <a:pt x="594632" y="87063"/>
                  </a:lnTo>
                  <a:lnTo>
                    <a:pt x="576662" y="88999"/>
                  </a:lnTo>
                  <a:lnTo>
                    <a:pt x="559377" y="90599"/>
                  </a:lnTo>
                  <a:lnTo>
                    <a:pt x="542514" y="91825"/>
                  </a:lnTo>
                  <a:lnTo>
                    <a:pt x="525366" y="92724"/>
                  </a:lnTo>
                  <a:lnTo>
                    <a:pt x="507532" y="93367"/>
                  </a:lnTo>
                  <a:lnTo>
                    <a:pt x="488944" y="93985"/>
                  </a:lnTo>
                  <a:lnTo>
                    <a:pt x="469694" y="94940"/>
                  </a:lnTo>
                  <a:lnTo>
                    <a:pt x="449918" y="96399"/>
                  </a:lnTo>
                  <a:lnTo>
                    <a:pt x="429584" y="98193"/>
                  </a:lnTo>
                  <a:lnTo>
                    <a:pt x="408496" y="99937"/>
                  </a:lnTo>
                  <a:lnTo>
                    <a:pt x="386611" y="101404"/>
                  </a:lnTo>
                  <a:lnTo>
                    <a:pt x="364186" y="102540"/>
                  </a:lnTo>
                  <a:lnTo>
                    <a:pt x="341673" y="103378"/>
                  </a:lnTo>
                  <a:lnTo>
                    <a:pt x="319357" y="103980"/>
                  </a:lnTo>
                  <a:lnTo>
                    <a:pt x="297813" y="104570"/>
                  </a:lnTo>
                  <a:lnTo>
                    <a:pt x="277951" y="105507"/>
                  </a:lnTo>
                  <a:lnTo>
                    <a:pt x="260101" y="106952"/>
                  </a:lnTo>
                  <a:lnTo>
                    <a:pt x="243623" y="108739"/>
                  </a:lnTo>
                  <a:lnTo>
                    <a:pt x="227249" y="110477"/>
                  </a:lnTo>
                  <a:lnTo>
                    <a:pt x="210229" y="111940"/>
                  </a:lnTo>
                  <a:lnTo>
                    <a:pt x="192674" y="113074"/>
                  </a:lnTo>
                  <a:lnTo>
                    <a:pt x="175255" y="113909"/>
                  </a:lnTo>
                  <a:lnTo>
                    <a:pt x="158388" y="114510"/>
                  </a:lnTo>
                  <a:lnTo>
                    <a:pt x="142332" y="115100"/>
                  </a:lnTo>
                  <a:lnTo>
                    <a:pt x="127330" y="116036"/>
                  </a:lnTo>
                  <a:lnTo>
                    <a:pt x="113386" y="117481"/>
                  </a:lnTo>
                  <a:lnTo>
                    <a:pt x="100024" y="119267"/>
                  </a:lnTo>
                  <a:lnTo>
                    <a:pt x="86431" y="121006"/>
                  </a:lnTo>
                  <a:lnTo>
                    <a:pt x="72182" y="122469"/>
                  </a:lnTo>
                  <a:lnTo>
                    <a:pt x="57762" y="123605"/>
                  </a:lnTo>
                  <a:lnTo>
                    <a:pt x="42860" y="124565"/>
                  </a:lnTo>
                  <a:lnTo>
                    <a:pt x="25044" y="125429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5106320" y="2253098"/>
              <a:ext cx="21059" cy="568540"/>
            </a:xfrm>
            <a:custGeom>
              <a:avLst/>
              <a:gdLst/>
              <a:ahLst/>
              <a:cxnLst/>
              <a:rect l="0" t="0" r="0" b="0"/>
              <a:pathLst>
                <a:path w="21059" h="568540">
                  <a:moveTo>
                    <a:pt x="1" y="0"/>
                  </a:moveTo>
                  <a:lnTo>
                    <a:pt x="0" y="11802"/>
                  </a:lnTo>
                  <a:lnTo>
                    <a:pt x="0" y="23571"/>
                  </a:lnTo>
                  <a:lnTo>
                    <a:pt x="5" y="36466"/>
                  </a:lnTo>
                  <a:lnTo>
                    <a:pt x="178" y="50487"/>
                  </a:lnTo>
                  <a:lnTo>
                    <a:pt x="827" y="65463"/>
                  </a:lnTo>
                  <a:lnTo>
                    <a:pt x="2075" y="81181"/>
                  </a:lnTo>
                  <a:lnTo>
                    <a:pt x="3728" y="97284"/>
                  </a:lnTo>
                  <a:lnTo>
                    <a:pt x="5376" y="113308"/>
                  </a:lnTo>
                  <a:lnTo>
                    <a:pt x="6783" y="129019"/>
                  </a:lnTo>
                  <a:lnTo>
                    <a:pt x="8049" y="144855"/>
                  </a:lnTo>
                  <a:lnTo>
                    <a:pt x="9505" y="161778"/>
                  </a:lnTo>
                  <a:lnTo>
                    <a:pt x="11332" y="180232"/>
                  </a:lnTo>
                  <a:lnTo>
                    <a:pt x="13390" y="199696"/>
                  </a:lnTo>
                  <a:lnTo>
                    <a:pt x="15317" y="219001"/>
                  </a:lnTo>
                  <a:lnTo>
                    <a:pt x="16911" y="237481"/>
                  </a:lnTo>
                  <a:lnTo>
                    <a:pt x="18134" y="255465"/>
                  </a:lnTo>
                  <a:lnTo>
                    <a:pt x="19029" y="273973"/>
                  </a:lnTo>
                  <a:lnTo>
                    <a:pt x="19666" y="293573"/>
                  </a:lnTo>
                  <a:lnTo>
                    <a:pt x="20111" y="314348"/>
                  </a:lnTo>
                  <a:lnTo>
                    <a:pt x="20417" y="336145"/>
                  </a:lnTo>
                  <a:lnTo>
                    <a:pt x="20626" y="358735"/>
                  </a:lnTo>
                  <a:lnTo>
                    <a:pt x="20768" y="381586"/>
                  </a:lnTo>
                  <a:lnTo>
                    <a:pt x="20863" y="403913"/>
                  </a:lnTo>
                  <a:lnTo>
                    <a:pt x="20928" y="425325"/>
                  </a:lnTo>
                  <a:lnTo>
                    <a:pt x="20971" y="445632"/>
                  </a:lnTo>
                  <a:lnTo>
                    <a:pt x="20999" y="464663"/>
                  </a:lnTo>
                  <a:lnTo>
                    <a:pt x="21019" y="482457"/>
                  </a:lnTo>
                  <a:lnTo>
                    <a:pt x="21032" y="498995"/>
                  </a:lnTo>
                  <a:lnTo>
                    <a:pt x="21042" y="515933"/>
                  </a:lnTo>
                  <a:lnTo>
                    <a:pt x="21050" y="536996"/>
                  </a:lnTo>
                  <a:lnTo>
                    <a:pt x="21058" y="56853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5230462" y="2612614"/>
              <a:ext cx="170658" cy="219552"/>
            </a:xfrm>
            <a:custGeom>
              <a:avLst/>
              <a:gdLst/>
              <a:ahLst/>
              <a:cxnLst/>
              <a:rect l="0" t="0" r="0" b="0"/>
              <a:pathLst>
                <a:path w="170658" h="219552">
                  <a:moveTo>
                    <a:pt x="86429" y="135323"/>
                  </a:moveTo>
                  <a:lnTo>
                    <a:pt x="89296" y="126455"/>
                  </a:lnTo>
                  <a:lnTo>
                    <a:pt x="91438" y="117468"/>
                  </a:lnTo>
                  <a:lnTo>
                    <a:pt x="93040" y="107473"/>
                  </a:lnTo>
                  <a:lnTo>
                    <a:pt x="94221" y="96492"/>
                  </a:lnTo>
                  <a:lnTo>
                    <a:pt x="95069" y="84681"/>
                  </a:lnTo>
                  <a:lnTo>
                    <a:pt x="95658" y="72227"/>
                  </a:lnTo>
                  <a:lnTo>
                    <a:pt x="95727" y="59462"/>
                  </a:lnTo>
                  <a:lnTo>
                    <a:pt x="94714" y="46829"/>
                  </a:lnTo>
                  <a:lnTo>
                    <a:pt x="92392" y="34575"/>
                  </a:lnTo>
                  <a:lnTo>
                    <a:pt x="88526" y="23231"/>
                  </a:lnTo>
                  <a:lnTo>
                    <a:pt x="82725" y="13670"/>
                  </a:lnTo>
                  <a:lnTo>
                    <a:pt x="74975" y="6224"/>
                  </a:lnTo>
                  <a:lnTo>
                    <a:pt x="65872" y="1379"/>
                  </a:lnTo>
                  <a:lnTo>
                    <a:pt x="56393" y="0"/>
                  </a:lnTo>
                  <a:lnTo>
                    <a:pt x="47142" y="2220"/>
                  </a:lnTo>
                  <a:lnTo>
                    <a:pt x="38495" y="7422"/>
                  </a:lnTo>
                  <a:lnTo>
                    <a:pt x="30768" y="14640"/>
                  </a:lnTo>
                  <a:lnTo>
                    <a:pt x="24019" y="23124"/>
                  </a:lnTo>
                  <a:lnTo>
                    <a:pt x="18132" y="32712"/>
                  </a:lnTo>
                  <a:lnTo>
                    <a:pt x="12929" y="43722"/>
                  </a:lnTo>
                  <a:lnTo>
                    <a:pt x="8245" y="56230"/>
                  </a:lnTo>
                  <a:lnTo>
                    <a:pt x="4265" y="69899"/>
                  </a:lnTo>
                  <a:lnTo>
                    <a:pt x="1495" y="84153"/>
                  </a:lnTo>
                  <a:lnTo>
                    <a:pt x="114" y="98596"/>
                  </a:lnTo>
                  <a:lnTo>
                    <a:pt x="0" y="113041"/>
                  </a:lnTo>
                  <a:lnTo>
                    <a:pt x="912" y="127420"/>
                  </a:lnTo>
                  <a:lnTo>
                    <a:pt x="2600" y="141714"/>
                  </a:lnTo>
                  <a:lnTo>
                    <a:pt x="4850" y="155771"/>
                  </a:lnTo>
                  <a:lnTo>
                    <a:pt x="7498" y="169297"/>
                  </a:lnTo>
                  <a:lnTo>
                    <a:pt x="10432" y="182158"/>
                  </a:lnTo>
                  <a:lnTo>
                    <a:pt x="13891" y="193744"/>
                  </a:lnTo>
                  <a:lnTo>
                    <a:pt x="18431" y="202937"/>
                  </a:lnTo>
                  <a:lnTo>
                    <a:pt x="24264" y="209327"/>
                  </a:lnTo>
                  <a:lnTo>
                    <a:pt x="31131" y="212819"/>
                  </a:lnTo>
                  <a:lnTo>
                    <a:pt x="38505" y="213283"/>
                  </a:lnTo>
                  <a:lnTo>
                    <a:pt x="46011" y="210961"/>
                  </a:lnTo>
                  <a:lnTo>
                    <a:pt x="53150" y="206185"/>
                  </a:lnTo>
                  <a:lnTo>
                    <a:pt x="59251" y="199184"/>
                  </a:lnTo>
                  <a:lnTo>
                    <a:pt x="64050" y="190298"/>
                  </a:lnTo>
                  <a:lnTo>
                    <a:pt x="67627" y="179930"/>
                  </a:lnTo>
                  <a:lnTo>
                    <a:pt x="70199" y="168455"/>
                  </a:lnTo>
                  <a:lnTo>
                    <a:pt x="72022" y="156216"/>
                  </a:lnTo>
                  <a:lnTo>
                    <a:pt x="73781" y="144615"/>
                  </a:lnTo>
                  <a:lnTo>
                    <a:pt x="76633" y="137232"/>
                  </a:lnTo>
                  <a:lnTo>
                    <a:pt x="80782" y="135960"/>
                  </a:lnTo>
                  <a:lnTo>
                    <a:pt x="85599" y="138958"/>
                  </a:lnTo>
                  <a:lnTo>
                    <a:pt x="90887" y="144626"/>
                  </a:lnTo>
                  <a:lnTo>
                    <a:pt x="96593" y="151987"/>
                  </a:lnTo>
                  <a:lnTo>
                    <a:pt x="102656" y="160428"/>
                  </a:lnTo>
                  <a:lnTo>
                    <a:pt x="109163" y="169243"/>
                  </a:lnTo>
                  <a:lnTo>
                    <a:pt x="116352" y="177571"/>
                  </a:lnTo>
                  <a:lnTo>
                    <a:pt x="124285" y="184994"/>
                  </a:lnTo>
                  <a:lnTo>
                    <a:pt x="132620" y="191522"/>
                  </a:lnTo>
                  <a:lnTo>
                    <a:pt x="141620" y="198137"/>
                  </a:lnTo>
                  <a:lnTo>
                    <a:pt x="153195" y="206533"/>
                  </a:lnTo>
                  <a:lnTo>
                    <a:pt x="170657" y="21955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5422176" y="2606463"/>
              <a:ext cx="163360" cy="200698"/>
            </a:xfrm>
            <a:custGeom>
              <a:avLst/>
              <a:gdLst/>
              <a:ahLst/>
              <a:cxnLst/>
              <a:rect l="0" t="0" r="0" b="0"/>
              <a:pathLst>
                <a:path w="163360" h="200698">
                  <a:moveTo>
                    <a:pt x="105285" y="4604"/>
                  </a:moveTo>
                  <a:lnTo>
                    <a:pt x="96484" y="1804"/>
                  </a:lnTo>
                  <a:lnTo>
                    <a:pt x="88137" y="302"/>
                  </a:lnTo>
                  <a:lnTo>
                    <a:pt x="79438" y="0"/>
                  </a:lnTo>
                  <a:lnTo>
                    <a:pt x="70317" y="852"/>
                  </a:lnTo>
                  <a:lnTo>
                    <a:pt x="60823" y="2969"/>
                  </a:lnTo>
                  <a:lnTo>
                    <a:pt x="51040" y="6295"/>
                  </a:lnTo>
                  <a:lnTo>
                    <a:pt x="41371" y="10803"/>
                  </a:lnTo>
                  <a:lnTo>
                    <a:pt x="32494" y="16571"/>
                  </a:lnTo>
                  <a:lnTo>
                    <a:pt x="24728" y="23522"/>
                  </a:lnTo>
                  <a:lnTo>
                    <a:pt x="18533" y="31459"/>
                  </a:lnTo>
                  <a:lnTo>
                    <a:pt x="14653" y="40156"/>
                  </a:lnTo>
                  <a:lnTo>
                    <a:pt x="13280" y="49399"/>
                  </a:lnTo>
                  <a:lnTo>
                    <a:pt x="14461" y="58535"/>
                  </a:lnTo>
                  <a:lnTo>
                    <a:pt x="18361" y="66524"/>
                  </a:lnTo>
                  <a:lnTo>
                    <a:pt x="24798" y="72899"/>
                  </a:lnTo>
                  <a:lnTo>
                    <a:pt x="33337" y="78025"/>
                  </a:lnTo>
                  <a:lnTo>
                    <a:pt x="43493" y="82778"/>
                  </a:lnTo>
                  <a:lnTo>
                    <a:pt x="54831" y="87723"/>
                  </a:lnTo>
                  <a:lnTo>
                    <a:pt x="66847" y="93065"/>
                  </a:lnTo>
                  <a:lnTo>
                    <a:pt x="78977" y="98819"/>
                  </a:lnTo>
                  <a:lnTo>
                    <a:pt x="90909" y="104920"/>
                  </a:lnTo>
                  <a:lnTo>
                    <a:pt x="102548" y="111291"/>
                  </a:lnTo>
                  <a:lnTo>
                    <a:pt x="113903" y="117860"/>
                  </a:lnTo>
                  <a:lnTo>
                    <a:pt x="125017" y="124575"/>
                  </a:lnTo>
                  <a:lnTo>
                    <a:pt x="135618" y="131556"/>
                  </a:lnTo>
                  <a:lnTo>
                    <a:pt x="145139" y="139082"/>
                  </a:lnTo>
                  <a:lnTo>
                    <a:pt x="153341" y="147249"/>
                  </a:lnTo>
                  <a:lnTo>
                    <a:pt x="159661" y="155683"/>
                  </a:lnTo>
                  <a:lnTo>
                    <a:pt x="163094" y="163659"/>
                  </a:lnTo>
                  <a:lnTo>
                    <a:pt x="163359" y="170798"/>
                  </a:lnTo>
                  <a:lnTo>
                    <a:pt x="160789" y="177065"/>
                  </a:lnTo>
                  <a:lnTo>
                    <a:pt x="155950" y="182583"/>
                  </a:lnTo>
                  <a:lnTo>
                    <a:pt x="149401" y="187511"/>
                  </a:lnTo>
                  <a:lnTo>
                    <a:pt x="141449" y="191838"/>
                  </a:lnTo>
                  <a:lnTo>
                    <a:pt x="132152" y="195379"/>
                  </a:lnTo>
                  <a:lnTo>
                    <a:pt x="121650" y="198095"/>
                  </a:lnTo>
                  <a:lnTo>
                    <a:pt x="110330" y="199921"/>
                  </a:lnTo>
                  <a:lnTo>
                    <a:pt x="98734" y="200697"/>
                  </a:lnTo>
                  <a:lnTo>
                    <a:pt x="87191" y="200440"/>
                  </a:lnTo>
                  <a:lnTo>
                    <a:pt x="75831" y="199301"/>
                  </a:lnTo>
                  <a:lnTo>
                    <a:pt x="64670" y="197474"/>
                  </a:lnTo>
                  <a:lnTo>
                    <a:pt x="53689" y="195136"/>
                  </a:lnTo>
                  <a:lnTo>
                    <a:pt x="43113" y="192393"/>
                  </a:lnTo>
                  <a:lnTo>
                    <a:pt x="32273" y="188905"/>
                  </a:lnTo>
                  <a:lnTo>
                    <a:pt x="19098" y="183251"/>
                  </a:lnTo>
                  <a:lnTo>
                    <a:pt x="0" y="17306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5644324" y="2400497"/>
              <a:ext cx="30536" cy="400084"/>
            </a:xfrm>
            <a:custGeom>
              <a:avLst/>
              <a:gdLst/>
              <a:ahLst/>
              <a:cxnLst/>
              <a:rect l="0" t="0" r="0" b="0"/>
              <a:pathLst>
                <a:path w="30536" h="400084">
                  <a:moveTo>
                    <a:pt x="9478" y="0"/>
                  </a:moveTo>
                  <a:lnTo>
                    <a:pt x="8037" y="8679"/>
                  </a:lnTo>
                  <a:lnTo>
                    <a:pt x="6122" y="21199"/>
                  </a:lnTo>
                  <a:lnTo>
                    <a:pt x="4300" y="36025"/>
                  </a:lnTo>
                  <a:lnTo>
                    <a:pt x="2800" y="52542"/>
                  </a:lnTo>
                  <a:lnTo>
                    <a:pt x="1658" y="70352"/>
                  </a:lnTo>
                  <a:lnTo>
                    <a:pt x="824" y="89130"/>
                  </a:lnTo>
                  <a:lnTo>
                    <a:pt x="239" y="108601"/>
                  </a:lnTo>
                  <a:lnTo>
                    <a:pt x="0" y="128232"/>
                  </a:lnTo>
                  <a:lnTo>
                    <a:pt x="366" y="147258"/>
                  </a:lnTo>
                  <a:lnTo>
                    <a:pt x="1422" y="165321"/>
                  </a:lnTo>
                  <a:lnTo>
                    <a:pt x="2945" y="182738"/>
                  </a:lnTo>
                  <a:lnTo>
                    <a:pt x="4505" y="200274"/>
                  </a:lnTo>
                  <a:lnTo>
                    <a:pt x="5852" y="218361"/>
                  </a:lnTo>
                  <a:lnTo>
                    <a:pt x="7078" y="236613"/>
                  </a:lnTo>
                  <a:lnTo>
                    <a:pt x="8508" y="254042"/>
                  </a:lnTo>
                  <a:lnTo>
                    <a:pt x="10321" y="270143"/>
                  </a:lnTo>
                  <a:lnTo>
                    <a:pt x="12540" y="285056"/>
                  </a:lnTo>
                  <a:lnTo>
                    <a:pt x="15108" y="299292"/>
                  </a:lnTo>
                  <a:lnTo>
                    <a:pt x="17945" y="313234"/>
                  </a:lnTo>
                  <a:lnTo>
                    <a:pt x="20828" y="327055"/>
                  </a:lnTo>
                  <a:lnTo>
                    <a:pt x="23682" y="342460"/>
                  </a:lnTo>
                  <a:lnTo>
                    <a:pt x="26756" y="364165"/>
                  </a:lnTo>
                  <a:lnTo>
                    <a:pt x="30535" y="4000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5559046" y="2568953"/>
              <a:ext cx="178986" cy="31586"/>
            </a:xfrm>
            <a:custGeom>
              <a:avLst/>
              <a:gdLst/>
              <a:ahLst/>
              <a:cxnLst/>
              <a:rect l="0" t="0" r="0" b="0"/>
              <a:pathLst>
                <a:path w="178986" h="31586">
                  <a:moveTo>
                    <a:pt x="178985" y="0"/>
                  </a:moveTo>
                  <a:lnTo>
                    <a:pt x="164383" y="67"/>
                  </a:lnTo>
                  <a:lnTo>
                    <a:pt x="151112" y="707"/>
                  </a:lnTo>
                  <a:lnTo>
                    <a:pt x="137916" y="2004"/>
                  </a:lnTo>
                  <a:lnTo>
                    <a:pt x="124747" y="3863"/>
                  </a:lnTo>
                  <a:lnTo>
                    <a:pt x="111886" y="6180"/>
                  </a:lnTo>
                  <a:lnTo>
                    <a:pt x="99486" y="8847"/>
                  </a:lnTo>
                  <a:lnTo>
                    <a:pt x="87545" y="11770"/>
                  </a:lnTo>
                  <a:lnTo>
                    <a:pt x="75992" y="14878"/>
                  </a:lnTo>
                  <a:lnTo>
                    <a:pt x="64744" y="18108"/>
                  </a:lnTo>
                  <a:lnTo>
                    <a:pt x="53790" y="21271"/>
                  </a:lnTo>
                  <a:lnTo>
                    <a:pt x="41912" y="24350"/>
                  </a:lnTo>
                  <a:lnTo>
                    <a:pt x="25827" y="27616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5746421" y="2609999"/>
              <a:ext cx="136422" cy="201993"/>
            </a:xfrm>
            <a:custGeom>
              <a:avLst/>
              <a:gdLst/>
              <a:ahLst/>
              <a:cxnLst/>
              <a:rect l="0" t="0" r="0" b="0"/>
              <a:pathLst>
                <a:path w="136422" h="201993">
                  <a:moveTo>
                    <a:pt x="23195" y="85296"/>
                  </a:moveTo>
                  <a:lnTo>
                    <a:pt x="34863" y="88096"/>
                  </a:lnTo>
                  <a:lnTo>
                    <a:pt x="45352" y="89597"/>
                  </a:lnTo>
                  <a:lnTo>
                    <a:pt x="55654" y="89904"/>
                  </a:lnTo>
                  <a:lnTo>
                    <a:pt x="65955" y="89225"/>
                  </a:lnTo>
                  <a:lnTo>
                    <a:pt x="76299" y="87757"/>
                  </a:lnTo>
                  <a:lnTo>
                    <a:pt x="86683" y="85683"/>
                  </a:lnTo>
                  <a:lnTo>
                    <a:pt x="96939" y="83001"/>
                  </a:lnTo>
                  <a:lnTo>
                    <a:pt x="106749" y="79530"/>
                  </a:lnTo>
                  <a:lnTo>
                    <a:pt x="115962" y="75230"/>
                  </a:lnTo>
                  <a:lnTo>
                    <a:pt x="124113" y="70038"/>
                  </a:lnTo>
                  <a:lnTo>
                    <a:pt x="130377" y="63798"/>
                  </a:lnTo>
                  <a:lnTo>
                    <a:pt x="134470" y="56527"/>
                  </a:lnTo>
                  <a:lnTo>
                    <a:pt x="136421" y="48542"/>
                  </a:lnTo>
                  <a:lnTo>
                    <a:pt x="136299" y="40345"/>
                  </a:lnTo>
                  <a:lnTo>
                    <a:pt x="134359" y="32246"/>
                  </a:lnTo>
                  <a:lnTo>
                    <a:pt x="130634" y="24522"/>
                  </a:lnTo>
                  <a:lnTo>
                    <a:pt x="124870" y="17488"/>
                  </a:lnTo>
                  <a:lnTo>
                    <a:pt x="117107" y="11250"/>
                  </a:lnTo>
                  <a:lnTo>
                    <a:pt x="107643" y="6063"/>
                  </a:lnTo>
                  <a:lnTo>
                    <a:pt x="96849" y="2401"/>
                  </a:lnTo>
                  <a:lnTo>
                    <a:pt x="85081" y="387"/>
                  </a:lnTo>
                  <a:lnTo>
                    <a:pt x="72943" y="0"/>
                  </a:lnTo>
                  <a:lnTo>
                    <a:pt x="61262" y="1252"/>
                  </a:lnTo>
                  <a:lnTo>
                    <a:pt x="50454" y="3986"/>
                  </a:lnTo>
                  <a:lnTo>
                    <a:pt x="40724" y="8092"/>
                  </a:lnTo>
                  <a:lnTo>
                    <a:pt x="32254" y="13588"/>
                  </a:lnTo>
                  <a:lnTo>
                    <a:pt x="24999" y="20357"/>
                  </a:lnTo>
                  <a:lnTo>
                    <a:pt x="18770" y="28171"/>
                  </a:lnTo>
                  <a:lnTo>
                    <a:pt x="13335" y="36786"/>
                  </a:lnTo>
                  <a:lnTo>
                    <a:pt x="8496" y="45987"/>
                  </a:lnTo>
                  <a:lnTo>
                    <a:pt x="4412" y="55605"/>
                  </a:lnTo>
                  <a:lnTo>
                    <a:pt x="1573" y="65514"/>
                  </a:lnTo>
                  <a:lnTo>
                    <a:pt x="145" y="75624"/>
                  </a:lnTo>
                  <a:lnTo>
                    <a:pt x="0" y="85870"/>
                  </a:lnTo>
                  <a:lnTo>
                    <a:pt x="891" y="96208"/>
                  </a:lnTo>
                  <a:lnTo>
                    <a:pt x="2569" y="106610"/>
                  </a:lnTo>
                  <a:lnTo>
                    <a:pt x="4983" y="117053"/>
                  </a:lnTo>
                  <a:lnTo>
                    <a:pt x="8273" y="127524"/>
                  </a:lnTo>
                  <a:lnTo>
                    <a:pt x="12446" y="138010"/>
                  </a:lnTo>
                  <a:lnTo>
                    <a:pt x="17383" y="148340"/>
                  </a:lnTo>
                  <a:lnTo>
                    <a:pt x="22921" y="158204"/>
                  </a:lnTo>
                  <a:lnTo>
                    <a:pt x="28916" y="167463"/>
                  </a:lnTo>
                  <a:lnTo>
                    <a:pt x="35569" y="175986"/>
                  </a:lnTo>
                  <a:lnTo>
                    <a:pt x="43398" y="183564"/>
                  </a:lnTo>
                  <a:lnTo>
                    <a:pt x="52581" y="190171"/>
                  </a:lnTo>
                  <a:lnTo>
                    <a:pt x="62580" y="195596"/>
                  </a:lnTo>
                  <a:lnTo>
                    <a:pt x="73410" y="199786"/>
                  </a:lnTo>
                  <a:lnTo>
                    <a:pt x="87144" y="201992"/>
                  </a:lnTo>
                  <a:lnTo>
                    <a:pt x="107423" y="20110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5951332" y="2330837"/>
              <a:ext cx="134140" cy="476896"/>
            </a:xfrm>
            <a:custGeom>
              <a:avLst/>
              <a:gdLst/>
              <a:ahLst/>
              <a:cxnLst/>
              <a:rect l="0" t="0" r="0" b="0"/>
              <a:pathLst>
                <a:path w="134140" h="476896">
                  <a:moveTo>
                    <a:pt x="102554" y="406572"/>
                  </a:moveTo>
                  <a:lnTo>
                    <a:pt x="105353" y="397771"/>
                  </a:lnTo>
                  <a:lnTo>
                    <a:pt x="106855" y="389424"/>
                  </a:lnTo>
                  <a:lnTo>
                    <a:pt x="107157" y="380725"/>
                  </a:lnTo>
                  <a:lnTo>
                    <a:pt x="106306" y="371604"/>
                  </a:lnTo>
                  <a:lnTo>
                    <a:pt x="104189" y="362110"/>
                  </a:lnTo>
                  <a:lnTo>
                    <a:pt x="100862" y="352322"/>
                  </a:lnTo>
                  <a:lnTo>
                    <a:pt x="96355" y="342481"/>
                  </a:lnTo>
                  <a:lnTo>
                    <a:pt x="90587" y="332955"/>
                  </a:lnTo>
                  <a:lnTo>
                    <a:pt x="83636" y="323940"/>
                  </a:lnTo>
                  <a:lnTo>
                    <a:pt x="75699" y="316093"/>
                  </a:lnTo>
                  <a:lnTo>
                    <a:pt x="67002" y="310565"/>
                  </a:lnTo>
                  <a:lnTo>
                    <a:pt x="57750" y="307785"/>
                  </a:lnTo>
                  <a:lnTo>
                    <a:pt x="48268" y="307700"/>
                  </a:lnTo>
                  <a:lnTo>
                    <a:pt x="38982" y="310144"/>
                  </a:lnTo>
                  <a:lnTo>
                    <a:pt x="30119" y="314754"/>
                  </a:lnTo>
                  <a:lnTo>
                    <a:pt x="22033" y="321235"/>
                  </a:lnTo>
                  <a:lnTo>
                    <a:pt x="15280" y="329463"/>
                  </a:lnTo>
                  <a:lnTo>
                    <a:pt x="10036" y="339217"/>
                  </a:lnTo>
                  <a:lnTo>
                    <a:pt x="6159" y="350355"/>
                  </a:lnTo>
                  <a:lnTo>
                    <a:pt x="3383" y="362887"/>
                  </a:lnTo>
                  <a:lnTo>
                    <a:pt x="1443" y="376680"/>
                  </a:lnTo>
                  <a:lnTo>
                    <a:pt x="271" y="391179"/>
                  </a:lnTo>
                  <a:lnTo>
                    <a:pt x="0" y="405524"/>
                  </a:lnTo>
                  <a:lnTo>
                    <a:pt x="634" y="419239"/>
                  </a:lnTo>
                  <a:lnTo>
                    <a:pt x="2210" y="432057"/>
                  </a:lnTo>
                  <a:lnTo>
                    <a:pt x="4871" y="443747"/>
                  </a:lnTo>
                  <a:lnTo>
                    <a:pt x="8599" y="454298"/>
                  </a:lnTo>
                  <a:lnTo>
                    <a:pt x="13561" y="463384"/>
                  </a:lnTo>
                  <a:lnTo>
                    <a:pt x="20173" y="470292"/>
                  </a:lnTo>
                  <a:lnTo>
                    <a:pt x="28503" y="474820"/>
                  </a:lnTo>
                  <a:lnTo>
                    <a:pt x="38012" y="476895"/>
                  </a:lnTo>
                  <a:lnTo>
                    <a:pt x="47771" y="476327"/>
                  </a:lnTo>
                  <a:lnTo>
                    <a:pt x="57214" y="473273"/>
                  </a:lnTo>
                  <a:lnTo>
                    <a:pt x="65992" y="467987"/>
                  </a:lnTo>
                  <a:lnTo>
                    <a:pt x="73808" y="460636"/>
                  </a:lnTo>
                  <a:lnTo>
                    <a:pt x="80620" y="451506"/>
                  </a:lnTo>
                  <a:lnTo>
                    <a:pt x="86719" y="440803"/>
                  </a:lnTo>
                  <a:lnTo>
                    <a:pt x="92598" y="428572"/>
                  </a:lnTo>
                  <a:lnTo>
                    <a:pt x="98557" y="414970"/>
                  </a:lnTo>
                  <a:lnTo>
                    <a:pt x="104547" y="400092"/>
                  </a:lnTo>
                  <a:lnTo>
                    <a:pt x="110270" y="383894"/>
                  </a:lnTo>
                  <a:lnTo>
                    <a:pt x="115560" y="366474"/>
                  </a:lnTo>
                  <a:lnTo>
                    <a:pt x="120248" y="347877"/>
                  </a:lnTo>
                  <a:lnTo>
                    <a:pt x="124092" y="328029"/>
                  </a:lnTo>
                  <a:lnTo>
                    <a:pt x="127044" y="307013"/>
                  </a:lnTo>
                  <a:lnTo>
                    <a:pt x="129210" y="285188"/>
                  </a:lnTo>
                  <a:lnTo>
                    <a:pt x="130756" y="263085"/>
                  </a:lnTo>
                  <a:lnTo>
                    <a:pt x="131831" y="241042"/>
                  </a:lnTo>
                  <a:lnTo>
                    <a:pt x="132402" y="219513"/>
                  </a:lnTo>
                  <a:lnTo>
                    <a:pt x="132262" y="199130"/>
                  </a:lnTo>
                  <a:lnTo>
                    <a:pt x="131354" y="180116"/>
                  </a:lnTo>
                  <a:lnTo>
                    <a:pt x="129761" y="162042"/>
                  </a:lnTo>
                  <a:lnTo>
                    <a:pt x="127621" y="144057"/>
                  </a:lnTo>
                  <a:lnTo>
                    <a:pt x="125069" y="125661"/>
                  </a:lnTo>
                  <a:lnTo>
                    <a:pt x="122222" y="107030"/>
                  </a:lnTo>
                  <a:lnTo>
                    <a:pt x="119164" y="88815"/>
                  </a:lnTo>
                  <a:lnTo>
                    <a:pt x="115962" y="71377"/>
                  </a:lnTo>
                  <a:lnTo>
                    <a:pt x="112660" y="54921"/>
                  </a:lnTo>
                  <a:lnTo>
                    <a:pt x="109291" y="39643"/>
                  </a:lnTo>
                  <a:lnTo>
                    <a:pt x="105870" y="25542"/>
                  </a:lnTo>
                  <a:lnTo>
                    <a:pt x="102227" y="13267"/>
                  </a:lnTo>
                  <a:lnTo>
                    <a:pt x="97275" y="4339"/>
                  </a:lnTo>
                  <a:lnTo>
                    <a:pt x="90982" y="0"/>
                  </a:lnTo>
                  <a:lnTo>
                    <a:pt x="85351" y="759"/>
                  </a:lnTo>
                  <a:lnTo>
                    <a:pt x="81020" y="6040"/>
                  </a:lnTo>
                  <a:lnTo>
                    <a:pt x="77887" y="14884"/>
                  </a:lnTo>
                  <a:lnTo>
                    <a:pt x="75685" y="26373"/>
                  </a:lnTo>
                  <a:lnTo>
                    <a:pt x="74167" y="39759"/>
                  </a:lnTo>
                  <a:lnTo>
                    <a:pt x="73300" y="54640"/>
                  </a:lnTo>
                  <a:lnTo>
                    <a:pt x="73242" y="70912"/>
                  </a:lnTo>
                  <a:lnTo>
                    <a:pt x="74019" y="88415"/>
                  </a:lnTo>
                  <a:lnTo>
                    <a:pt x="75523" y="106916"/>
                  </a:lnTo>
                  <a:lnTo>
                    <a:pt x="77604" y="126175"/>
                  </a:lnTo>
                  <a:lnTo>
                    <a:pt x="80116" y="145973"/>
                  </a:lnTo>
                  <a:lnTo>
                    <a:pt x="82938" y="165658"/>
                  </a:lnTo>
                  <a:lnTo>
                    <a:pt x="85978" y="184190"/>
                  </a:lnTo>
                  <a:lnTo>
                    <a:pt x="89169" y="201104"/>
                  </a:lnTo>
                  <a:lnTo>
                    <a:pt x="92463" y="216766"/>
                  </a:lnTo>
                  <a:lnTo>
                    <a:pt x="95828" y="232052"/>
                  </a:lnTo>
                  <a:lnTo>
                    <a:pt x="99240" y="247529"/>
                  </a:lnTo>
                  <a:lnTo>
                    <a:pt x="102685" y="263402"/>
                  </a:lnTo>
                  <a:lnTo>
                    <a:pt x="106150" y="279685"/>
                  </a:lnTo>
                  <a:lnTo>
                    <a:pt x="109631" y="296307"/>
                  </a:lnTo>
                  <a:lnTo>
                    <a:pt x="113121" y="312862"/>
                  </a:lnTo>
                  <a:lnTo>
                    <a:pt x="116617" y="328663"/>
                  </a:lnTo>
                  <a:lnTo>
                    <a:pt x="120114" y="343382"/>
                  </a:lnTo>
                  <a:lnTo>
                    <a:pt x="123457" y="356593"/>
                  </a:lnTo>
                  <a:lnTo>
                    <a:pt x="126678" y="368898"/>
                  </a:lnTo>
                  <a:lnTo>
                    <a:pt x="130058" y="381376"/>
                  </a:lnTo>
                  <a:lnTo>
                    <a:pt x="134139" y="39604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6290500" y="2624696"/>
              <a:ext cx="173998" cy="169109"/>
            </a:xfrm>
            <a:custGeom>
              <a:avLst/>
              <a:gdLst/>
              <a:ahLst/>
              <a:cxnLst/>
              <a:rect l="0" t="0" r="0" b="0"/>
              <a:pathLst>
                <a:path w="173998" h="169109">
                  <a:moveTo>
                    <a:pt x="110826" y="81127"/>
                  </a:moveTo>
                  <a:lnTo>
                    <a:pt x="107893" y="72326"/>
                  </a:lnTo>
                  <a:lnTo>
                    <a:pt x="105111" y="63980"/>
                  </a:lnTo>
                  <a:lnTo>
                    <a:pt x="102207" y="55285"/>
                  </a:lnTo>
                  <a:lnTo>
                    <a:pt x="98993" y="46337"/>
                  </a:lnTo>
                  <a:lnTo>
                    <a:pt x="95180" y="37491"/>
                  </a:lnTo>
                  <a:lnTo>
                    <a:pt x="90658" y="28956"/>
                  </a:lnTo>
                  <a:lnTo>
                    <a:pt x="85322" y="20940"/>
                  </a:lnTo>
                  <a:lnTo>
                    <a:pt x="78985" y="13712"/>
                  </a:lnTo>
                  <a:lnTo>
                    <a:pt x="71647" y="7353"/>
                  </a:lnTo>
                  <a:lnTo>
                    <a:pt x="63448" y="2424"/>
                  </a:lnTo>
                  <a:lnTo>
                    <a:pt x="54575" y="0"/>
                  </a:lnTo>
                  <a:lnTo>
                    <a:pt x="45209" y="454"/>
                  </a:lnTo>
                  <a:lnTo>
                    <a:pt x="35821" y="3692"/>
                  </a:lnTo>
                  <a:lnTo>
                    <a:pt x="27131" y="9520"/>
                  </a:lnTo>
                  <a:lnTo>
                    <a:pt x="19481" y="17551"/>
                  </a:lnTo>
                  <a:lnTo>
                    <a:pt x="13024" y="27312"/>
                  </a:lnTo>
                  <a:lnTo>
                    <a:pt x="7903" y="38364"/>
                  </a:lnTo>
                  <a:lnTo>
                    <a:pt x="4057" y="50349"/>
                  </a:lnTo>
                  <a:lnTo>
                    <a:pt x="1438" y="63154"/>
                  </a:lnTo>
                  <a:lnTo>
                    <a:pt x="113" y="76887"/>
                  </a:lnTo>
                  <a:lnTo>
                    <a:pt x="0" y="91526"/>
                  </a:lnTo>
                  <a:lnTo>
                    <a:pt x="1057" y="106611"/>
                  </a:lnTo>
                  <a:lnTo>
                    <a:pt x="3361" y="121359"/>
                  </a:lnTo>
                  <a:lnTo>
                    <a:pt x="6841" y="135333"/>
                  </a:lnTo>
                  <a:lnTo>
                    <a:pt x="11465" y="147817"/>
                  </a:lnTo>
                  <a:lnTo>
                    <a:pt x="17318" y="157686"/>
                  </a:lnTo>
                  <a:lnTo>
                    <a:pt x="24324" y="164566"/>
                  </a:lnTo>
                  <a:lnTo>
                    <a:pt x="32131" y="168404"/>
                  </a:lnTo>
                  <a:lnTo>
                    <a:pt x="40208" y="169108"/>
                  </a:lnTo>
                  <a:lnTo>
                    <a:pt x="48225" y="166951"/>
                  </a:lnTo>
                  <a:lnTo>
                    <a:pt x="55895" y="162287"/>
                  </a:lnTo>
                  <a:lnTo>
                    <a:pt x="62893" y="155362"/>
                  </a:lnTo>
                  <a:lnTo>
                    <a:pt x="69116" y="146531"/>
                  </a:lnTo>
                  <a:lnTo>
                    <a:pt x="74633" y="136370"/>
                  </a:lnTo>
                  <a:lnTo>
                    <a:pt x="79580" y="125567"/>
                  </a:lnTo>
                  <a:lnTo>
                    <a:pt x="84094" y="114561"/>
                  </a:lnTo>
                  <a:lnTo>
                    <a:pt x="88127" y="103393"/>
                  </a:lnTo>
                  <a:lnTo>
                    <a:pt x="91465" y="91829"/>
                  </a:lnTo>
                  <a:lnTo>
                    <a:pt x="94025" y="79824"/>
                  </a:lnTo>
                  <a:lnTo>
                    <a:pt x="95225" y="69992"/>
                  </a:lnTo>
                  <a:lnTo>
                    <a:pt x="95111" y="66182"/>
                  </a:lnTo>
                  <a:lnTo>
                    <a:pt x="95214" y="68230"/>
                  </a:lnTo>
                  <a:lnTo>
                    <a:pt x="96226" y="74324"/>
                  </a:lnTo>
                  <a:lnTo>
                    <a:pt x="98437" y="82702"/>
                  </a:lnTo>
                  <a:lnTo>
                    <a:pt x="101826" y="92239"/>
                  </a:lnTo>
                  <a:lnTo>
                    <a:pt x="106208" y="102169"/>
                  </a:lnTo>
                  <a:lnTo>
                    <a:pt x="111362" y="111881"/>
                  </a:lnTo>
                  <a:lnTo>
                    <a:pt x="117089" y="121093"/>
                  </a:lnTo>
                  <a:lnTo>
                    <a:pt x="123500" y="129470"/>
                  </a:lnTo>
                  <a:lnTo>
                    <a:pt x="131949" y="137327"/>
                  </a:lnTo>
                  <a:lnTo>
                    <a:pt x="146529" y="145348"/>
                  </a:lnTo>
                  <a:lnTo>
                    <a:pt x="173997" y="1548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6478551" y="2622835"/>
              <a:ext cx="143875" cy="146160"/>
            </a:xfrm>
            <a:custGeom>
              <a:avLst/>
              <a:gdLst/>
              <a:ahLst/>
              <a:cxnLst/>
              <a:rect l="0" t="0" r="0" b="0"/>
              <a:pathLst>
                <a:path w="143875" h="146160">
                  <a:moveTo>
                    <a:pt x="7003" y="40874"/>
                  </a:moveTo>
                  <a:lnTo>
                    <a:pt x="4203" y="52542"/>
                  </a:lnTo>
                  <a:lnTo>
                    <a:pt x="2701" y="63031"/>
                  </a:lnTo>
                  <a:lnTo>
                    <a:pt x="2395" y="73333"/>
                  </a:lnTo>
                  <a:lnTo>
                    <a:pt x="3074" y="83635"/>
                  </a:lnTo>
                  <a:lnTo>
                    <a:pt x="4542" y="93978"/>
                  </a:lnTo>
                  <a:lnTo>
                    <a:pt x="6584" y="104290"/>
                  </a:lnTo>
                  <a:lnTo>
                    <a:pt x="8114" y="111804"/>
                  </a:lnTo>
                  <a:lnTo>
                    <a:pt x="7970" y="113089"/>
                  </a:lnTo>
                  <a:lnTo>
                    <a:pt x="6593" y="109197"/>
                  </a:lnTo>
                  <a:lnTo>
                    <a:pt x="4617" y="101628"/>
                  </a:lnTo>
                  <a:lnTo>
                    <a:pt x="2635" y="91288"/>
                  </a:lnTo>
                  <a:lnTo>
                    <a:pt x="962" y="78859"/>
                  </a:lnTo>
                  <a:lnTo>
                    <a:pt x="0" y="65220"/>
                  </a:lnTo>
                  <a:lnTo>
                    <a:pt x="331" y="51424"/>
                  </a:lnTo>
                  <a:lnTo>
                    <a:pt x="2157" y="38072"/>
                  </a:lnTo>
                  <a:lnTo>
                    <a:pt x="5671" y="25830"/>
                  </a:lnTo>
                  <a:lnTo>
                    <a:pt x="11227" y="15587"/>
                  </a:lnTo>
                  <a:lnTo>
                    <a:pt x="18813" y="7641"/>
                  </a:lnTo>
                  <a:lnTo>
                    <a:pt x="27974" y="2272"/>
                  </a:lnTo>
                  <a:lnTo>
                    <a:pt x="38023" y="0"/>
                  </a:lnTo>
                  <a:lnTo>
                    <a:pt x="48475" y="803"/>
                  </a:lnTo>
                  <a:lnTo>
                    <a:pt x="58913" y="4238"/>
                  </a:lnTo>
                  <a:lnTo>
                    <a:pt x="68914" y="9731"/>
                  </a:lnTo>
                  <a:lnTo>
                    <a:pt x="78303" y="16750"/>
                  </a:lnTo>
                  <a:lnTo>
                    <a:pt x="87096" y="24865"/>
                  </a:lnTo>
                  <a:lnTo>
                    <a:pt x="95398" y="33746"/>
                  </a:lnTo>
                  <a:lnTo>
                    <a:pt x="103315" y="43159"/>
                  </a:lnTo>
                  <a:lnTo>
                    <a:pt x="110787" y="52935"/>
                  </a:lnTo>
                  <a:lnTo>
                    <a:pt x="117587" y="62957"/>
                  </a:lnTo>
                  <a:lnTo>
                    <a:pt x="123641" y="73146"/>
                  </a:lnTo>
                  <a:lnTo>
                    <a:pt x="128876" y="83570"/>
                  </a:lnTo>
                  <a:lnTo>
                    <a:pt x="133653" y="95771"/>
                  </a:lnTo>
                  <a:lnTo>
                    <a:pt x="138395" y="114176"/>
                  </a:lnTo>
                  <a:lnTo>
                    <a:pt x="143874" y="14615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6896165" y="2432082"/>
              <a:ext cx="178986" cy="400084"/>
            </a:xfrm>
            <a:custGeom>
              <a:avLst/>
              <a:gdLst/>
              <a:ahLst/>
              <a:cxnLst/>
              <a:rect l="0" t="0" r="0" b="0"/>
              <a:pathLst>
                <a:path w="178986" h="400084">
                  <a:moveTo>
                    <a:pt x="0" y="0"/>
                  </a:moveTo>
                  <a:lnTo>
                    <a:pt x="0" y="14669"/>
                  </a:lnTo>
                  <a:lnTo>
                    <a:pt x="0" y="28581"/>
                  </a:lnTo>
                  <a:lnTo>
                    <a:pt x="0" y="43088"/>
                  </a:lnTo>
                  <a:lnTo>
                    <a:pt x="0" y="58635"/>
                  </a:lnTo>
                  <a:lnTo>
                    <a:pt x="0" y="75756"/>
                  </a:lnTo>
                  <a:lnTo>
                    <a:pt x="5" y="94565"/>
                  </a:lnTo>
                  <a:lnTo>
                    <a:pt x="178" y="114214"/>
                  </a:lnTo>
                  <a:lnTo>
                    <a:pt x="826" y="133170"/>
                  </a:lnTo>
                  <a:lnTo>
                    <a:pt x="2075" y="150627"/>
                  </a:lnTo>
                  <a:lnTo>
                    <a:pt x="3727" y="166954"/>
                  </a:lnTo>
                  <a:lnTo>
                    <a:pt x="5376" y="183285"/>
                  </a:lnTo>
                  <a:lnTo>
                    <a:pt x="6783" y="200298"/>
                  </a:lnTo>
                  <a:lnTo>
                    <a:pt x="8049" y="217693"/>
                  </a:lnTo>
                  <a:lnTo>
                    <a:pt x="9504" y="234480"/>
                  </a:lnTo>
                  <a:lnTo>
                    <a:pt x="11331" y="250121"/>
                  </a:lnTo>
                  <a:lnTo>
                    <a:pt x="13389" y="264881"/>
                  </a:lnTo>
                  <a:lnTo>
                    <a:pt x="15317" y="279539"/>
                  </a:lnTo>
                  <a:lnTo>
                    <a:pt x="16915" y="294575"/>
                  </a:lnTo>
                  <a:lnTo>
                    <a:pt x="18311" y="309808"/>
                  </a:lnTo>
                  <a:lnTo>
                    <a:pt x="19854" y="324596"/>
                  </a:lnTo>
                  <a:lnTo>
                    <a:pt x="21722" y="338509"/>
                  </a:lnTo>
                  <a:lnTo>
                    <a:pt x="23149" y="348810"/>
                  </a:lnTo>
                  <a:lnTo>
                    <a:pt x="23364" y="351861"/>
                  </a:lnTo>
                  <a:lnTo>
                    <a:pt x="23035" y="348318"/>
                  </a:lnTo>
                  <a:lnTo>
                    <a:pt x="22758" y="340374"/>
                  </a:lnTo>
                  <a:lnTo>
                    <a:pt x="23000" y="330214"/>
                  </a:lnTo>
                  <a:lnTo>
                    <a:pt x="23935" y="319182"/>
                  </a:lnTo>
                  <a:lnTo>
                    <a:pt x="25693" y="307930"/>
                  </a:lnTo>
                  <a:lnTo>
                    <a:pt x="28465" y="296725"/>
                  </a:lnTo>
                  <a:lnTo>
                    <a:pt x="32262" y="285662"/>
                  </a:lnTo>
                  <a:lnTo>
                    <a:pt x="37268" y="275239"/>
                  </a:lnTo>
                  <a:lnTo>
                    <a:pt x="43909" y="266357"/>
                  </a:lnTo>
                  <a:lnTo>
                    <a:pt x="52267" y="259382"/>
                  </a:lnTo>
                  <a:lnTo>
                    <a:pt x="62133" y="254356"/>
                  </a:lnTo>
                  <a:lnTo>
                    <a:pt x="73197" y="251265"/>
                  </a:lnTo>
                  <a:lnTo>
                    <a:pt x="85147" y="249899"/>
                  </a:lnTo>
                  <a:lnTo>
                    <a:pt x="97406" y="250250"/>
                  </a:lnTo>
                  <a:lnTo>
                    <a:pt x="109169" y="252597"/>
                  </a:lnTo>
                  <a:lnTo>
                    <a:pt x="120031" y="256912"/>
                  </a:lnTo>
                  <a:lnTo>
                    <a:pt x="129797" y="262909"/>
                  </a:lnTo>
                  <a:lnTo>
                    <a:pt x="138293" y="270221"/>
                  </a:lnTo>
                  <a:lnTo>
                    <a:pt x="145563" y="278508"/>
                  </a:lnTo>
                  <a:lnTo>
                    <a:pt x="151803" y="287494"/>
                  </a:lnTo>
                  <a:lnTo>
                    <a:pt x="157244" y="296971"/>
                  </a:lnTo>
                  <a:lnTo>
                    <a:pt x="162094" y="306791"/>
                  </a:lnTo>
                  <a:lnTo>
                    <a:pt x="166353" y="317011"/>
                  </a:lnTo>
                  <a:lnTo>
                    <a:pt x="169843" y="327865"/>
                  </a:lnTo>
                  <a:lnTo>
                    <a:pt x="172525" y="339416"/>
                  </a:lnTo>
                  <a:lnTo>
                    <a:pt x="174501" y="351180"/>
                  </a:lnTo>
                  <a:lnTo>
                    <a:pt x="176124" y="363469"/>
                  </a:lnTo>
                  <a:lnTo>
                    <a:pt x="177536" y="378483"/>
                  </a:lnTo>
                  <a:lnTo>
                    <a:pt x="178985" y="4000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7122048" y="2681172"/>
              <a:ext cx="106331" cy="172792"/>
            </a:xfrm>
            <a:custGeom>
              <a:avLst/>
              <a:gdLst/>
              <a:ahLst/>
              <a:cxnLst/>
              <a:rect l="0" t="0" r="0" b="0"/>
              <a:pathLst>
                <a:path w="106331" h="172792">
                  <a:moveTo>
                    <a:pt x="79444" y="3594"/>
                  </a:moveTo>
                  <a:lnTo>
                    <a:pt x="70643" y="862"/>
                  </a:lnTo>
                  <a:lnTo>
                    <a:pt x="62296" y="0"/>
                  </a:lnTo>
                  <a:lnTo>
                    <a:pt x="53606" y="995"/>
                  </a:lnTo>
                  <a:lnTo>
                    <a:pt x="44831" y="3706"/>
                  </a:lnTo>
                  <a:lnTo>
                    <a:pt x="36632" y="8139"/>
                  </a:lnTo>
                  <a:lnTo>
                    <a:pt x="29347" y="14128"/>
                  </a:lnTo>
                  <a:lnTo>
                    <a:pt x="22984" y="21386"/>
                  </a:lnTo>
                  <a:lnTo>
                    <a:pt x="17403" y="29613"/>
                  </a:lnTo>
                  <a:lnTo>
                    <a:pt x="12434" y="38551"/>
                  </a:lnTo>
                  <a:lnTo>
                    <a:pt x="8079" y="48159"/>
                  </a:lnTo>
                  <a:lnTo>
                    <a:pt x="4519" y="58593"/>
                  </a:lnTo>
                  <a:lnTo>
                    <a:pt x="1795" y="69867"/>
                  </a:lnTo>
                  <a:lnTo>
                    <a:pt x="135" y="81709"/>
                  </a:lnTo>
                  <a:lnTo>
                    <a:pt x="0" y="93658"/>
                  </a:lnTo>
                  <a:lnTo>
                    <a:pt x="1508" y="105437"/>
                  </a:lnTo>
                  <a:lnTo>
                    <a:pt x="4471" y="116956"/>
                  </a:lnTo>
                  <a:lnTo>
                    <a:pt x="8592" y="128224"/>
                  </a:lnTo>
                  <a:lnTo>
                    <a:pt x="13593" y="139271"/>
                  </a:lnTo>
                  <a:lnTo>
                    <a:pt x="19560" y="149656"/>
                  </a:lnTo>
                  <a:lnTo>
                    <a:pt x="26921" y="158499"/>
                  </a:lnTo>
                  <a:lnTo>
                    <a:pt x="35789" y="165436"/>
                  </a:lnTo>
                  <a:lnTo>
                    <a:pt x="45676" y="170262"/>
                  </a:lnTo>
                  <a:lnTo>
                    <a:pt x="55696" y="172686"/>
                  </a:lnTo>
                  <a:lnTo>
                    <a:pt x="65318" y="172791"/>
                  </a:lnTo>
                  <a:lnTo>
                    <a:pt x="74218" y="170777"/>
                  </a:lnTo>
                  <a:lnTo>
                    <a:pt x="82116" y="166776"/>
                  </a:lnTo>
                  <a:lnTo>
                    <a:pt x="88974" y="161049"/>
                  </a:lnTo>
                  <a:lnTo>
                    <a:pt x="94765" y="153784"/>
                  </a:lnTo>
                  <a:lnTo>
                    <a:pt x="99371" y="145014"/>
                  </a:lnTo>
                  <a:lnTo>
                    <a:pt x="102842" y="134894"/>
                  </a:lnTo>
                  <a:lnTo>
                    <a:pt x="105193" y="123676"/>
                  </a:lnTo>
                  <a:lnTo>
                    <a:pt x="106330" y="111623"/>
                  </a:lnTo>
                  <a:lnTo>
                    <a:pt x="106317" y="98965"/>
                  </a:lnTo>
                  <a:lnTo>
                    <a:pt x="105344" y="86041"/>
                  </a:lnTo>
                  <a:lnTo>
                    <a:pt x="103630" y="73292"/>
                  </a:lnTo>
                  <a:lnTo>
                    <a:pt x="101358" y="60945"/>
                  </a:lnTo>
                  <a:lnTo>
                    <a:pt x="98360" y="49198"/>
                  </a:lnTo>
                  <a:lnTo>
                    <a:pt x="94137" y="38301"/>
                  </a:lnTo>
                  <a:lnTo>
                    <a:pt x="88526" y="28317"/>
                  </a:lnTo>
                  <a:lnTo>
                    <a:pt x="81920" y="19630"/>
                  </a:lnTo>
                  <a:lnTo>
                    <a:pt x="74347" y="12282"/>
                  </a:lnTo>
                  <a:lnTo>
                    <a:pt x="64026" y="6745"/>
                  </a:lnTo>
                  <a:lnTo>
                    <a:pt x="47859" y="359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7264663" y="2632124"/>
              <a:ext cx="315856" cy="197893"/>
            </a:xfrm>
            <a:custGeom>
              <a:avLst/>
              <a:gdLst/>
              <a:ahLst/>
              <a:cxnLst/>
              <a:rect l="0" t="0" r="0" b="0"/>
              <a:pathLst>
                <a:path w="315856" h="197893">
                  <a:moveTo>
                    <a:pt x="0" y="31585"/>
                  </a:moveTo>
                  <a:lnTo>
                    <a:pt x="5666" y="37587"/>
                  </a:lnTo>
                  <a:lnTo>
                    <a:pt x="9310" y="44432"/>
                  </a:lnTo>
                  <a:lnTo>
                    <a:pt x="11224" y="52824"/>
                  </a:lnTo>
                  <a:lnTo>
                    <a:pt x="11899" y="62624"/>
                  </a:lnTo>
                  <a:lnTo>
                    <a:pt x="11927" y="73587"/>
                  </a:lnTo>
                  <a:lnTo>
                    <a:pt x="11714" y="85448"/>
                  </a:lnTo>
                  <a:lnTo>
                    <a:pt x="11617" y="97972"/>
                  </a:lnTo>
                  <a:lnTo>
                    <a:pt x="12023" y="110968"/>
                  </a:lnTo>
                  <a:lnTo>
                    <a:pt x="13088" y="124287"/>
                  </a:lnTo>
                  <a:lnTo>
                    <a:pt x="14943" y="137499"/>
                  </a:lnTo>
                  <a:lnTo>
                    <a:pt x="17784" y="149916"/>
                  </a:lnTo>
                  <a:lnTo>
                    <a:pt x="21625" y="161225"/>
                  </a:lnTo>
                  <a:lnTo>
                    <a:pt x="26491" y="171293"/>
                  </a:lnTo>
                  <a:lnTo>
                    <a:pt x="32506" y="179992"/>
                  </a:lnTo>
                  <a:lnTo>
                    <a:pt x="39621" y="187385"/>
                  </a:lnTo>
                  <a:lnTo>
                    <a:pt x="47499" y="193199"/>
                  </a:lnTo>
                  <a:lnTo>
                    <a:pt x="55627" y="196757"/>
                  </a:lnTo>
                  <a:lnTo>
                    <a:pt x="63681" y="197892"/>
                  </a:lnTo>
                  <a:lnTo>
                    <a:pt x="71545" y="196875"/>
                  </a:lnTo>
                  <a:lnTo>
                    <a:pt x="79205" y="194143"/>
                  </a:lnTo>
                  <a:lnTo>
                    <a:pt x="86691" y="190118"/>
                  </a:lnTo>
                  <a:lnTo>
                    <a:pt x="94039" y="184995"/>
                  </a:lnTo>
                  <a:lnTo>
                    <a:pt x="101288" y="178741"/>
                  </a:lnTo>
                  <a:lnTo>
                    <a:pt x="108456" y="171424"/>
                  </a:lnTo>
                  <a:lnTo>
                    <a:pt x="115237" y="163054"/>
                  </a:lnTo>
                  <a:lnTo>
                    <a:pt x="121032" y="153526"/>
                  </a:lnTo>
                  <a:lnTo>
                    <a:pt x="125593" y="142890"/>
                  </a:lnTo>
                  <a:lnTo>
                    <a:pt x="128995" y="131324"/>
                  </a:lnTo>
                  <a:lnTo>
                    <a:pt x="131443" y="119035"/>
                  </a:lnTo>
                  <a:lnTo>
                    <a:pt x="133166" y="106214"/>
                  </a:lnTo>
                  <a:lnTo>
                    <a:pt x="134357" y="93012"/>
                  </a:lnTo>
                  <a:lnTo>
                    <a:pt x="135173" y="79544"/>
                  </a:lnTo>
                  <a:lnTo>
                    <a:pt x="135738" y="65919"/>
                  </a:lnTo>
                  <a:lnTo>
                    <a:pt x="136479" y="53181"/>
                  </a:lnTo>
                  <a:lnTo>
                    <a:pt x="138736" y="43332"/>
                  </a:lnTo>
                  <a:lnTo>
                    <a:pt x="143060" y="37481"/>
                  </a:lnTo>
                  <a:lnTo>
                    <a:pt x="148329" y="35517"/>
                  </a:lnTo>
                  <a:lnTo>
                    <a:pt x="154069" y="36502"/>
                  </a:lnTo>
                  <a:lnTo>
                    <a:pt x="160145" y="39681"/>
                  </a:lnTo>
                  <a:lnTo>
                    <a:pt x="166481" y="44689"/>
                  </a:lnTo>
                  <a:lnTo>
                    <a:pt x="173017" y="51198"/>
                  </a:lnTo>
                  <a:lnTo>
                    <a:pt x="179699" y="58872"/>
                  </a:lnTo>
                  <a:lnTo>
                    <a:pt x="186486" y="67410"/>
                  </a:lnTo>
                  <a:lnTo>
                    <a:pt x="193344" y="76568"/>
                  </a:lnTo>
                  <a:lnTo>
                    <a:pt x="200082" y="86161"/>
                  </a:lnTo>
                  <a:lnTo>
                    <a:pt x="206382" y="96055"/>
                  </a:lnTo>
                  <a:lnTo>
                    <a:pt x="212104" y="106156"/>
                  </a:lnTo>
                  <a:lnTo>
                    <a:pt x="217438" y="116396"/>
                  </a:lnTo>
                  <a:lnTo>
                    <a:pt x="222786" y="126732"/>
                  </a:lnTo>
                  <a:lnTo>
                    <a:pt x="228388" y="137131"/>
                  </a:lnTo>
                  <a:lnTo>
                    <a:pt x="234304" y="147573"/>
                  </a:lnTo>
                  <a:lnTo>
                    <a:pt x="240509" y="158044"/>
                  </a:lnTo>
                  <a:lnTo>
                    <a:pt x="246928" y="168460"/>
                  </a:lnTo>
                  <a:lnTo>
                    <a:pt x="252887" y="176228"/>
                  </a:lnTo>
                  <a:lnTo>
                    <a:pt x="256950" y="178225"/>
                  </a:lnTo>
                  <a:lnTo>
                    <a:pt x="258491" y="175638"/>
                  </a:lnTo>
                  <a:lnTo>
                    <a:pt x="257940" y="170265"/>
                  </a:lnTo>
                  <a:lnTo>
                    <a:pt x="255691" y="163532"/>
                  </a:lnTo>
                  <a:lnTo>
                    <a:pt x="252098" y="156255"/>
                  </a:lnTo>
                  <a:lnTo>
                    <a:pt x="247489" y="148499"/>
                  </a:lnTo>
                  <a:lnTo>
                    <a:pt x="242140" y="139809"/>
                  </a:lnTo>
                  <a:lnTo>
                    <a:pt x="236265" y="129983"/>
                  </a:lnTo>
                  <a:lnTo>
                    <a:pt x="230026" y="119254"/>
                  </a:lnTo>
                  <a:lnTo>
                    <a:pt x="223533" y="108122"/>
                  </a:lnTo>
                  <a:lnTo>
                    <a:pt x="216873" y="96926"/>
                  </a:lnTo>
                  <a:lnTo>
                    <a:pt x="210266" y="85813"/>
                  </a:lnTo>
                  <a:lnTo>
                    <a:pt x="204055" y="74825"/>
                  </a:lnTo>
                  <a:lnTo>
                    <a:pt x="198414" y="63960"/>
                  </a:lnTo>
                  <a:lnTo>
                    <a:pt x="193984" y="53360"/>
                  </a:lnTo>
                  <a:lnTo>
                    <a:pt x="191902" y="43308"/>
                  </a:lnTo>
                  <a:lnTo>
                    <a:pt x="192593" y="33923"/>
                  </a:lnTo>
                  <a:lnTo>
                    <a:pt x="196162" y="25484"/>
                  </a:lnTo>
                  <a:lnTo>
                    <a:pt x="202744" y="18494"/>
                  </a:lnTo>
                  <a:lnTo>
                    <a:pt x="212094" y="13091"/>
                  </a:lnTo>
                  <a:lnTo>
                    <a:pt x="223556" y="9107"/>
                  </a:lnTo>
                  <a:lnTo>
                    <a:pt x="236288" y="6259"/>
                  </a:lnTo>
                  <a:lnTo>
                    <a:pt x="249679" y="4265"/>
                  </a:lnTo>
                  <a:lnTo>
                    <a:pt x="262978" y="2887"/>
                  </a:lnTo>
                  <a:lnTo>
                    <a:pt x="276610" y="1795"/>
                  </a:lnTo>
                  <a:lnTo>
                    <a:pt x="292881" y="887"/>
                  </a:lnTo>
                  <a:lnTo>
                    <a:pt x="315855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7643689" y="2832165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1" name="Group 110"/>
          <p:cNvGrpSpPr/>
          <p:nvPr/>
        </p:nvGrpSpPr>
        <p:grpSpPr>
          <a:xfrm>
            <a:off x="2442736" y="3384780"/>
            <a:ext cx="3716435" cy="825424"/>
            <a:chOff x="2442736" y="3384780"/>
            <a:chExt cx="3716435" cy="825424"/>
          </a:xfrm>
        </p:grpSpPr>
        <p:sp>
          <p:nvSpPr>
            <p:cNvPr id="89" name="Freeform 88"/>
            <p:cNvSpPr/>
            <p:nvPr/>
          </p:nvSpPr>
          <p:spPr>
            <a:xfrm>
              <a:off x="2442736" y="3684974"/>
              <a:ext cx="324785" cy="403384"/>
            </a:xfrm>
            <a:custGeom>
              <a:avLst/>
              <a:gdLst/>
              <a:ahLst/>
              <a:cxnLst/>
              <a:rect l="0" t="0" r="0" b="0"/>
              <a:pathLst>
                <a:path w="324785" h="403384">
                  <a:moveTo>
                    <a:pt x="10403" y="0"/>
                  </a:moveTo>
                  <a:lnTo>
                    <a:pt x="7537" y="8868"/>
                  </a:lnTo>
                  <a:lnTo>
                    <a:pt x="5394" y="17855"/>
                  </a:lnTo>
                  <a:lnTo>
                    <a:pt x="3792" y="27850"/>
                  </a:lnTo>
                  <a:lnTo>
                    <a:pt x="2611" y="38831"/>
                  </a:lnTo>
                  <a:lnTo>
                    <a:pt x="1763" y="50642"/>
                  </a:lnTo>
                  <a:lnTo>
                    <a:pt x="1165" y="63110"/>
                  </a:lnTo>
                  <a:lnTo>
                    <a:pt x="751" y="76393"/>
                  </a:lnTo>
                  <a:lnTo>
                    <a:pt x="467" y="90971"/>
                  </a:lnTo>
                  <a:lnTo>
                    <a:pt x="273" y="106994"/>
                  </a:lnTo>
                  <a:lnTo>
                    <a:pt x="142" y="124161"/>
                  </a:lnTo>
                  <a:lnTo>
                    <a:pt x="55" y="141908"/>
                  </a:lnTo>
                  <a:lnTo>
                    <a:pt x="0" y="159837"/>
                  </a:lnTo>
                  <a:lnTo>
                    <a:pt x="133" y="177434"/>
                  </a:lnTo>
                  <a:lnTo>
                    <a:pt x="754" y="194016"/>
                  </a:lnTo>
                  <a:lnTo>
                    <a:pt x="1989" y="209321"/>
                  </a:lnTo>
                  <a:lnTo>
                    <a:pt x="3803" y="223750"/>
                  </a:lnTo>
                  <a:lnTo>
                    <a:pt x="6092" y="238134"/>
                  </a:lnTo>
                  <a:lnTo>
                    <a:pt x="8743" y="252968"/>
                  </a:lnTo>
                  <a:lnTo>
                    <a:pt x="11657" y="268394"/>
                  </a:lnTo>
                  <a:lnTo>
                    <a:pt x="14760" y="284370"/>
                  </a:lnTo>
                  <a:lnTo>
                    <a:pt x="17997" y="300781"/>
                  </a:lnTo>
                  <a:lnTo>
                    <a:pt x="21492" y="317193"/>
                  </a:lnTo>
                  <a:lnTo>
                    <a:pt x="25523" y="332898"/>
                  </a:lnTo>
                  <a:lnTo>
                    <a:pt x="30201" y="347561"/>
                  </a:lnTo>
                  <a:lnTo>
                    <a:pt x="35479" y="361031"/>
                  </a:lnTo>
                  <a:lnTo>
                    <a:pt x="41247" y="373165"/>
                  </a:lnTo>
                  <a:lnTo>
                    <a:pt x="47392" y="384014"/>
                  </a:lnTo>
                  <a:lnTo>
                    <a:pt x="53976" y="393131"/>
                  </a:lnTo>
                  <a:lnTo>
                    <a:pt x="61227" y="399528"/>
                  </a:lnTo>
                  <a:lnTo>
                    <a:pt x="69212" y="402899"/>
                  </a:lnTo>
                  <a:lnTo>
                    <a:pt x="77692" y="403383"/>
                  </a:lnTo>
                  <a:lnTo>
                    <a:pt x="86230" y="401209"/>
                  </a:lnTo>
                  <a:lnTo>
                    <a:pt x="94561" y="396784"/>
                  </a:lnTo>
                  <a:lnTo>
                    <a:pt x="102442" y="390596"/>
                  </a:lnTo>
                  <a:lnTo>
                    <a:pt x="109582" y="383097"/>
                  </a:lnTo>
                  <a:lnTo>
                    <a:pt x="115900" y="374656"/>
                  </a:lnTo>
                  <a:lnTo>
                    <a:pt x="121481" y="365552"/>
                  </a:lnTo>
                  <a:lnTo>
                    <a:pt x="126471" y="355990"/>
                  </a:lnTo>
                  <a:lnTo>
                    <a:pt x="131013" y="346109"/>
                  </a:lnTo>
                  <a:lnTo>
                    <a:pt x="135065" y="335846"/>
                  </a:lnTo>
                  <a:lnTo>
                    <a:pt x="138416" y="324963"/>
                  </a:lnTo>
                  <a:lnTo>
                    <a:pt x="141018" y="313411"/>
                  </a:lnTo>
                  <a:lnTo>
                    <a:pt x="143460" y="302453"/>
                  </a:lnTo>
                  <a:lnTo>
                    <a:pt x="146717" y="295797"/>
                  </a:lnTo>
                  <a:lnTo>
                    <a:pt x="150640" y="295583"/>
                  </a:lnTo>
                  <a:lnTo>
                    <a:pt x="154474" y="300093"/>
                  </a:lnTo>
                  <a:lnTo>
                    <a:pt x="158100" y="307574"/>
                  </a:lnTo>
                  <a:lnTo>
                    <a:pt x="161607" y="316679"/>
                  </a:lnTo>
                  <a:lnTo>
                    <a:pt x="165072" y="326586"/>
                  </a:lnTo>
                  <a:lnTo>
                    <a:pt x="168698" y="336702"/>
                  </a:lnTo>
                  <a:lnTo>
                    <a:pt x="172805" y="346509"/>
                  </a:lnTo>
                  <a:lnTo>
                    <a:pt x="177532" y="355773"/>
                  </a:lnTo>
                  <a:lnTo>
                    <a:pt x="183010" y="364321"/>
                  </a:lnTo>
                  <a:lnTo>
                    <a:pt x="189443" y="371926"/>
                  </a:lnTo>
                  <a:lnTo>
                    <a:pt x="196851" y="378555"/>
                  </a:lnTo>
                  <a:lnTo>
                    <a:pt x="205267" y="384010"/>
                  </a:lnTo>
                  <a:lnTo>
                    <a:pt x="214819" y="387852"/>
                  </a:lnTo>
                  <a:lnTo>
                    <a:pt x="225458" y="389983"/>
                  </a:lnTo>
                  <a:lnTo>
                    <a:pt x="236686" y="390279"/>
                  </a:lnTo>
                  <a:lnTo>
                    <a:pt x="247681" y="388434"/>
                  </a:lnTo>
                  <a:lnTo>
                    <a:pt x="257993" y="384483"/>
                  </a:lnTo>
                  <a:lnTo>
                    <a:pt x="267372" y="378576"/>
                  </a:lnTo>
                  <a:lnTo>
                    <a:pt x="275600" y="370800"/>
                  </a:lnTo>
                  <a:lnTo>
                    <a:pt x="282687" y="361391"/>
                  </a:lnTo>
                  <a:lnTo>
                    <a:pt x="288803" y="350838"/>
                  </a:lnTo>
                  <a:lnTo>
                    <a:pt x="294161" y="339772"/>
                  </a:lnTo>
                  <a:lnTo>
                    <a:pt x="298958" y="328594"/>
                  </a:lnTo>
                  <a:lnTo>
                    <a:pt x="303352" y="317480"/>
                  </a:lnTo>
                  <a:lnTo>
                    <a:pt x="307465" y="306485"/>
                  </a:lnTo>
                  <a:lnTo>
                    <a:pt x="311379" y="295593"/>
                  </a:lnTo>
                  <a:lnTo>
                    <a:pt x="314992" y="284295"/>
                  </a:lnTo>
                  <a:lnTo>
                    <a:pt x="318038" y="271644"/>
                  </a:lnTo>
                  <a:lnTo>
                    <a:pt x="320419" y="257234"/>
                  </a:lnTo>
                  <a:lnTo>
                    <a:pt x="322186" y="241144"/>
                  </a:lnTo>
                  <a:lnTo>
                    <a:pt x="323455" y="223669"/>
                  </a:lnTo>
                  <a:lnTo>
                    <a:pt x="324341" y="205134"/>
                  </a:lnTo>
                  <a:lnTo>
                    <a:pt x="324784" y="185825"/>
                  </a:lnTo>
                  <a:lnTo>
                    <a:pt x="324558" y="165966"/>
                  </a:lnTo>
                  <a:lnTo>
                    <a:pt x="323591" y="145732"/>
                  </a:lnTo>
                  <a:lnTo>
                    <a:pt x="321959" y="125572"/>
                  </a:lnTo>
                  <a:lnTo>
                    <a:pt x="319793" y="106183"/>
                  </a:lnTo>
                  <a:lnTo>
                    <a:pt x="317224" y="87891"/>
                  </a:lnTo>
                  <a:lnTo>
                    <a:pt x="314325" y="70884"/>
                  </a:lnTo>
                  <a:lnTo>
                    <a:pt x="310714" y="53515"/>
                  </a:lnTo>
                  <a:lnTo>
                    <a:pt x="304960" y="32027"/>
                  </a:lnTo>
                  <a:lnTo>
                    <a:pt x="294673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2838055" y="3833227"/>
              <a:ext cx="130982" cy="203598"/>
            </a:xfrm>
            <a:custGeom>
              <a:avLst/>
              <a:gdLst/>
              <a:ahLst/>
              <a:cxnLst/>
              <a:rect l="0" t="0" r="0" b="0"/>
              <a:pathLst>
                <a:path w="130982" h="203598">
                  <a:moveTo>
                    <a:pt x="15167" y="104431"/>
                  </a:moveTo>
                  <a:lnTo>
                    <a:pt x="23969" y="107164"/>
                  </a:lnTo>
                  <a:lnTo>
                    <a:pt x="32315" y="108025"/>
                  </a:lnTo>
                  <a:lnTo>
                    <a:pt x="41010" y="107035"/>
                  </a:lnTo>
                  <a:lnTo>
                    <a:pt x="49958" y="104496"/>
                  </a:lnTo>
                  <a:lnTo>
                    <a:pt x="58804" y="100712"/>
                  </a:lnTo>
                  <a:lnTo>
                    <a:pt x="67338" y="95972"/>
                  </a:lnTo>
                  <a:lnTo>
                    <a:pt x="75354" y="90366"/>
                  </a:lnTo>
                  <a:lnTo>
                    <a:pt x="82583" y="83788"/>
                  </a:lnTo>
                  <a:lnTo>
                    <a:pt x="88951" y="76252"/>
                  </a:lnTo>
                  <a:lnTo>
                    <a:pt x="94226" y="67737"/>
                  </a:lnTo>
                  <a:lnTo>
                    <a:pt x="97946" y="58112"/>
                  </a:lnTo>
                  <a:lnTo>
                    <a:pt x="99994" y="47424"/>
                  </a:lnTo>
                  <a:lnTo>
                    <a:pt x="100234" y="36332"/>
                  </a:lnTo>
                  <a:lnTo>
                    <a:pt x="98351" y="25960"/>
                  </a:lnTo>
                  <a:lnTo>
                    <a:pt x="94379" y="16888"/>
                  </a:lnTo>
                  <a:lnTo>
                    <a:pt x="88629" y="9495"/>
                  </a:lnTo>
                  <a:lnTo>
                    <a:pt x="81489" y="4205"/>
                  </a:lnTo>
                  <a:lnTo>
                    <a:pt x="73326" y="1030"/>
                  </a:lnTo>
                  <a:lnTo>
                    <a:pt x="64594" y="0"/>
                  </a:lnTo>
                  <a:lnTo>
                    <a:pt x="55821" y="1338"/>
                  </a:lnTo>
                  <a:lnTo>
                    <a:pt x="47296" y="4941"/>
                  </a:lnTo>
                  <a:lnTo>
                    <a:pt x="39100" y="10611"/>
                  </a:lnTo>
                  <a:lnTo>
                    <a:pt x="31208" y="18227"/>
                  </a:lnTo>
                  <a:lnTo>
                    <a:pt x="23573" y="27537"/>
                  </a:lnTo>
                  <a:lnTo>
                    <a:pt x="16461" y="38363"/>
                  </a:lnTo>
                  <a:lnTo>
                    <a:pt x="10436" y="50677"/>
                  </a:lnTo>
                  <a:lnTo>
                    <a:pt x="5721" y="64325"/>
                  </a:lnTo>
                  <a:lnTo>
                    <a:pt x="2385" y="78895"/>
                  </a:lnTo>
                  <a:lnTo>
                    <a:pt x="513" y="93821"/>
                  </a:lnTo>
                  <a:lnTo>
                    <a:pt x="0" y="108738"/>
                  </a:lnTo>
                  <a:lnTo>
                    <a:pt x="773" y="123177"/>
                  </a:lnTo>
                  <a:lnTo>
                    <a:pt x="2879" y="136494"/>
                  </a:lnTo>
                  <a:lnTo>
                    <a:pt x="6222" y="148448"/>
                  </a:lnTo>
                  <a:lnTo>
                    <a:pt x="10754" y="159135"/>
                  </a:lnTo>
                  <a:lnTo>
                    <a:pt x="16544" y="168791"/>
                  </a:lnTo>
                  <a:lnTo>
                    <a:pt x="23517" y="177652"/>
                  </a:lnTo>
                  <a:lnTo>
                    <a:pt x="31640" y="185607"/>
                  </a:lnTo>
                  <a:lnTo>
                    <a:pt x="40995" y="192206"/>
                  </a:lnTo>
                  <a:lnTo>
                    <a:pt x="51507" y="197309"/>
                  </a:lnTo>
                  <a:lnTo>
                    <a:pt x="62820" y="200907"/>
                  </a:lnTo>
                  <a:lnTo>
                    <a:pt x="74405" y="202956"/>
                  </a:lnTo>
                  <a:lnTo>
                    <a:pt x="85922" y="203597"/>
                  </a:lnTo>
                  <a:lnTo>
                    <a:pt x="96793" y="203243"/>
                  </a:lnTo>
                  <a:lnTo>
                    <a:pt x="107185" y="202451"/>
                  </a:lnTo>
                  <a:lnTo>
                    <a:pt x="118004" y="201157"/>
                  </a:lnTo>
                  <a:lnTo>
                    <a:pt x="130981" y="19918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3232248" y="3772199"/>
              <a:ext cx="149682" cy="438005"/>
            </a:xfrm>
            <a:custGeom>
              <a:avLst/>
              <a:gdLst/>
              <a:ahLst/>
              <a:cxnLst/>
              <a:rect l="0" t="0" r="0" b="0"/>
              <a:pathLst>
                <a:path w="149682" h="438005">
                  <a:moveTo>
                    <a:pt x="0" y="144402"/>
                  </a:moveTo>
                  <a:lnTo>
                    <a:pt x="68" y="158937"/>
                  </a:lnTo>
                  <a:lnTo>
                    <a:pt x="708" y="171567"/>
                  </a:lnTo>
                  <a:lnTo>
                    <a:pt x="2004" y="183486"/>
                  </a:lnTo>
                  <a:lnTo>
                    <a:pt x="3864" y="195486"/>
                  </a:lnTo>
                  <a:lnTo>
                    <a:pt x="6180" y="208623"/>
                  </a:lnTo>
                  <a:lnTo>
                    <a:pt x="8847" y="223370"/>
                  </a:lnTo>
                  <a:lnTo>
                    <a:pt x="11771" y="239690"/>
                  </a:lnTo>
                  <a:lnTo>
                    <a:pt x="14878" y="257321"/>
                  </a:lnTo>
                  <a:lnTo>
                    <a:pt x="18113" y="275957"/>
                  </a:lnTo>
                  <a:lnTo>
                    <a:pt x="21437" y="295165"/>
                  </a:lnTo>
                  <a:lnTo>
                    <a:pt x="24821" y="314425"/>
                  </a:lnTo>
                  <a:lnTo>
                    <a:pt x="28247" y="333437"/>
                  </a:lnTo>
                  <a:lnTo>
                    <a:pt x="31700" y="351793"/>
                  </a:lnTo>
                  <a:lnTo>
                    <a:pt x="35171" y="368901"/>
                  </a:lnTo>
                  <a:lnTo>
                    <a:pt x="38651" y="384560"/>
                  </a:lnTo>
                  <a:lnTo>
                    <a:pt x="41971" y="399060"/>
                  </a:lnTo>
                  <a:lnTo>
                    <a:pt x="44820" y="412960"/>
                  </a:lnTo>
                  <a:lnTo>
                    <a:pt x="47040" y="426548"/>
                  </a:lnTo>
                  <a:lnTo>
                    <a:pt x="47656" y="436360"/>
                  </a:lnTo>
                  <a:lnTo>
                    <a:pt x="46068" y="438004"/>
                  </a:lnTo>
                  <a:lnTo>
                    <a:pt x="43547" y="433031"/>
                  </a:lnTo>
                  <a:lnTo>
                    <a:pt x="40671" y="423480"/>
                  </a:lnTo>
                  <a:lnTo>
                    <a:pt x="37604" y="410602"/>
                  </a:lnTo>
                  <a:lnTo>
                    <a:pt x="34411" y="395278"/>
                  </a:lnTo>
                  <a:lnTo>
                    <a:pt x="31293" y="378189"/>
                  </a:lnTo>
                  <a:lnTo>
                    <a:pt x="28583" y="359850"/>
                  </a:lnTo>
                  <a:lnTo>
                    <a:pt x="26426" y="340654"/>
                  </a:lnTo>
                  <a:lnTo>
                    <a:pt x="24640" y="321366"/>
                  </a:lnTo>
                  <a:lnTo>
                    <a:pt x="22826" y="303096"/>
                  </a:lnTo>
                  <a:lnTo>
                    <a:pt x="20756" y="286355"/>
                  </a:lnTo>
                  <a:lnTo>
                    <a:pt x="18534" y="270809"/>
                  </a:lnTo>
                  <a:lnTo>
                    <a:pt x="16495" y="255598"/>
                  </a:lnTo>
                  <a:lnTo>
                    <a:pt x="14826" y="240173"/>
                  </a:lnTo>
                  <a:lnTo>
                    <a:pt x="13553" y="224333"/>
                  </a:lnTo>
                  <a:lnTo>
                    <a:pt x="12624" y="208073"/>
                  </a:lnTo>
                  <a:lnTo>
                    <a:pt x="11965" y="191461"/>
                  </a:lnTo>
                  <a:lnTo>
                    <a:pt x="11506" y="174744"/>
                  </a:lnTo>
                  <a:lnTo>
                    <a:pt x="11190" y="158301"/>
                  </a:lnTo>
                  <a:lnTo>
                    <a:pt x="10974" y="142320"/>
                  </a:lnTo>
                  <a:lnTo>
                    <a:pt x="10828" y="126811"/>
                  </a:lnTo>
                  <a:lnTo>
                    <a:pt x="10729" y="111704"/>
                  </a:lnTo>
                  <a:lnTo>
                    <a:pt x="10668" y="96914"/>
                  </a:lnTo>
                  <a:lnTo>
                    <a:pt x="10796" y="82523"/>
                  </a:lnTo>
                  <a:lnTo>
                    <a:pt x="11415" y="68772"/>
                  </a:lnTo>
                  <a:lnTo>
                    <a:pt x="12652" y="55746"/>
                  </a:lnTo>
                  <a:lnTo>
                    <a:pt x="14637" y="43539"/>
                  </a:lnTo>
                  <a:lnTo>
                    <a:pt x="17573" y="32334"/>
                  </a:lnTo>
                  <a:lnTo>
                    <a:pt x="21481" y="22143"/>
                  </a:lnTo>
                  <a:lnTo>
                    <a:pt x="26394" y="13317"/>
                  </a:lnTo>
                  <a:lnTo>
                    <a:pt x="32441" y="6591"/>
                  </a:lnTo>
                  <a:lnTo>
                    <a:pt x="39578" y="2184"/>
                  </a:lnTo>
                  <a:lnTo>
                    <a:pt x="47471" y="22"/>
                  </a:lnTo>
                  <a:lnTo>
                    <a:pt x="55607" y="0"/>
                  </a:lnTo>
                  <a:lnTo>
                    <a:pt x="63668" y="1841"/>
                  </a:lnTo>
                  <a:lnTo>
                    <a:pt x="71537" y="5328"/>
                  </a:lnTo>
                  <a:lnTo>
                    <a:pt x="79200" y="10401"/>
                  </a:lnTo>
                  <a:lnTo>
                    <a:pt x="86688" y="16878"/>
                  </a:lnTo>
                  <a:lnTo>
                    <a:pt x="94038" y="24325"/>
                  </a:lnTo>
                  <a:lnTo>
                    <a:pt x="101288" y="32160"/>
                  </a:lnTo>
                  <a:lnTo>
                    <a:pt x="108460" y="40030"/>
                  </a:lnTo>
                  <a:lnTo>
                    <a:pt x="115415" y="48110"/>
                  </a:lnTo>
                  <a:lnTo>
                    <a:pt x="121858" y="56979"/>
                  </a:lnTo>
                  <a:lnTo>
                    <a:pt x="127673" y="66908"/>
                  </a:lnTo>
                  <a:lnTo>
                    <a:pt x="132899" y="77697"/>
                  </a:lnTo>
                  <a:lnTo>
                    <a:pt x="137644" y="88864"/>
                  </a:lnTo>
                  <a:lnTo>
                    <a:pt x="142013" y="100081"/>
                  </a:lnTo>
                  <a:lnTo>
                    <a:pt x="145778" y="111207"/>
                  </a:lnTo>
                  <a:lnTo>
                    <a:pt x="148403" y="122203"/>
                  </a:lnTo>
                  <a:lnTo>
                    <a:pt x="149681" y="133074"/>
                  </a:lnTo>
                  <a:lnTo>
                    <a:pt x="149556" y="143678"/>
                  </a:lnTo>
                  <a:lnTo>
                    <a:pt x="147951" y="153732"/>
                  </a:lnTo>
                  <a:lnTo>
                    <a:pt x="144977" y="163123"/>
                  </a:lnTo>
                  <a:lnTo>
                    <a:pt x="140708" y="171735"/>
                  </a:lnTo>
                  <a:lnTo>
                    <a:pt x="135103" y="179375"/>
                  </a:lnTo>
                  <a:lnTo>
                    <a:pt x="128260" y="186031"/>
                  </a:lnTo>
                  <a:lnTo>
                    <a:pt x="120396" y="191841"/>
                  </a:lnTo>
                  <a:lnTo>
                    <a:pt x="111748" y="196986"/>
                  </a:lnTo>
                  <a:lnTo>
                    <a:pt x="102525" y="201635"/>
                  </a:lnTo>
                  <a:lnTo>
                    <a:pt x="92892" y="205931"/>
                  </a:lnTo>
                  <a:lnTo>
                    <a:pt x="82973" y="209975"/>
                  </a:lnTo>
                  <a:lnTo>
                    <a:pt x="72861" y="213844"/>
                  </a:lnTo>
                  <a:lnTo>
                    <a:pt x="62690" y="217438"/>
                  </a:lnTo>
                  <a:lnTo>
                    <a:pt x="51430" y="220854"/>
                  </a:lnTo>
                  <a:lnTo>
                    <a:pt x="35857" y="224395"/>
                  </a:lnTo>
                  <a:lnTo>
                    <a:pt x="10529" y="22863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3416118" y="3748145"/>
              <a:ext cx="131986" cy="198118"/>
            </a:xfrm>
            <a:custGeom>
              <a:avLst/>
              <a:gdLst/>
              <a:ahLst/>
              <a:cxnLst/>
              <a:rect l="0" t="0" r="0" b="0"/>
              <a:pathLst>
                <a:path w="131986" h="198118">
                  <a:moveTo>
                    <a:pt x="26700" y="94756"/>
                  </a:moveTo>
                  <a:lnTo>
                    <a:pt x="23901" y="103625"/>
                  </a:lnTo>
                  <a:lnTo>
                    <a:pt x="22399" y="112611"/>
                  </a:lnTo>
                  <a:lnTo>
                    <a:pt x="22093" y="122602"/>
                  </a:lnTo>
                  <a:lnTo>
                    <a:pt x="22772" y="133410"/>
                  </a:lnTo>
                  <a:lnTo>
                    <a:pt x="24240" y="144573"/>
                  </a:lnTo>
                  <a:lnTo>
                    <a:pt x="26309" y="155778"/>
                  </a:lnTo>
                  <a:lnTo>
                    <a:pt x="28818" y="166890"/>
                  </a:lnTo>
                  <a:lnTo>
                    <a:pt x="31641" y="177875"/>
                  </a:lnTo>
                  <a:lnTo>
                    <a:pt x="34658" y="188663"/>
                  </a:lnTo>
                  <a:lnTo>
                    <a:pt x="36919" y="196545"/>
                  </a:lnTo>
                  <a:lnTo>
                    <a:pt x="37340" y="198117"/>
                  </a:lnTo>
                  <a:lnTo>
                    <a:pt x="36316" y="194420"/>
                  </a:lnTo>
                  <a:lnTo>
                    <a:pt x="34205" y="187304"/>
                  </a:lnTo>
                  <a:lnTo>
                    <a:pt x="31046" y="178322"/>
                  </a:lnTo>
                  <a:lnTo>
                    <a:pt x="26929" y="168420"/>
                  </a:lnTo>
                  <a:lnTo>
                    <a:pt x="22181" y="157934"/>
                  </a:lnTo>
                  <a:lnTo>
                    <a:pt x="17293" y="146797"/>
                  </a:lnTo>
                  <a:lnTo>
                    <a:pt x="12563" y="134986"/>
                  </a:lnTo>
                  <a:lnTo>
                    <a:pt x="8250" y="122417"/>
                  </a:lnTo>
                  <a:lnTo>
                    <a:pt x="4657" y="108904"/>
                  </a:lnTo>
                  <a:lnTo>
                    <a:pt x="1883" y="94446"/>
                  </a:lnTo>
                  <a:lnTo>
                    <a:pt x="174" y="79667"/>
                  </a:lnTo>
                  <a:lnTo>
                    <a:pt x="0" y="65665"/>
                  </a:lnTo>
                  <a:lnTo>
                    <a:pt x="1486" y="52997"/>
                  </a:lnTo>
                  <a:lnTo>
                    <a:pt x="4772" y="41868"/>
                  </a:lnTo>
                  <a:lnTo>
                    <a:pt x="10175" y="32383"/>
                  </a:lnTo>
                  <a:lnTo>
                    <a:pt x="17664" y="24417"/>
                  </a:lnTo>
                  <a:lnTo>
                    <a:pt x="26929" y="17863"/>
                  </a:lnTo>
                  <a:lnTo>
                    <a:pt x="37581" y="12735"/>
                  </a:lnTo>
                  <a:lnTo>
                    <a:pt x="49256" y="8907"/>
                  </a:lnTo>
                  <a:lnTo>
                    <a:pt x="61631" y="6140"/>
                  </a:lnTo>
                  <a:lnTo>
                    <a:pt x="75951" y="3890"/>
                  </a:lnTo>
                  <a:lnTo>
                    <a:pt x="96819" y="1957"/>
                  </a:lnTo>
                  <a:lnTo>
                    <a:pt x="131985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3588132" y="3760723"/>
              <a:ext cx="160014" cy="165637"/>
            </a:xfrm>
            <a:custGeom>
              <a:avLst/>
              <a:gdLst/>
              <a:ahLst/>
              <a:cxnLst/>
              <a:rect l="0" t="0" r="0" b="0"/>
              <a:pathLst>
                <a:path w="160014" h="165637">
                  <a:moveTo>
                    <a:pt x="96842" y="145349"/>
                  </a:moveTo>
                  <a:lnTo>
                    <a:pt x="99641" y="136414"/>
                  </a:lnTo>
                  <a:lnTo>
                    <a:pt x="101143" y="126787"/>
                  </a:lnTo>
                  <a:lnTo>
                    <a:pt x="101450" y="115503"/>
                  </a:lnTo>
                  <a:lnTo>
                    <a:pt x="100770" y="103009"/>
                  </a:lnTo>
                  <a:lnTo>
                    <a:pt x="99302" y="90178"/>
                  </a:lnTo>
                  <a:lnTo>
                    <a:pt x="97229" y="77564"/>
                  </a:lnTo>
                  <a:lnTo>
                    <a:pt x="94547" y="65527"/>
                  </a:lnTo>
                  <a:lnTo>
                    <a:pt x="91076" y="54380"/>
                  </a:lnTo>
                  <a:lnTo>
                    <a:pt x="86780" y="44188"/>
                  </a:lnTo>
                  <a:lnTo>
                    <a:pt x="81762" y="34838"/>
                  </a:lnTo>
                  <a:lnTo>
                    <a:pt x="76169" y="26157"/>
                  </a:lnTo>
                  <a:lnTo>
                    <a:pt x="70143" y="17990"/>
                  </a:lnTo>
                  <a:lnTo>
                    <a:pt x="63638" y="10690"/>
                  </a:lnTo>
                  <a:lnTo>
                    <a:pt x="56440" y="5068"/>
                  </a:lnTo>
                  <a:lnTo>
                    <a:pt x="48496" y="1447"/>
                  </a:lnTo>
                  <a:lnTo>
                    <a:pt x="40212" y="0"/>
                  </a:lnTo>
                  <a:lnTo>
                    <a:pt x="32338" y="998"/>
                  </a:lnTo>
                  <a:lnTo>
                    <a:pt x="25266" y="4341"/>
                  </a:lnTo>
                  <a:lnTo>
                    <a:pt x="19045" y="9652"/>
                  </a:lnTo>
                  <a:lnTo>
                    <a:pt x="13558" y="16489"/>
                  </a:lnTo>
                  <a:lnTo>
                    <a:pt x="8655" y="24455"/>
                  </a:lnTo>
                  <a:lnTo>
                    <a:pt x="4514" y="33393"/>
                  </a:lnTo>
                  <a:lnTo>
                    <a:pt x="1630" y="43368"/>
                  </a:lnTo>
                  <a:lnTo>
                    <a:pt x="169" y="54336"/>
                  </a:lnTo>
                  <a:lnTo>
                    <a:pt x="0" y="66141"/>
                  </a:lnTo>
                  <a:lnTo>
                    <a:pt x="874" y="78598"/>
                  </a:lnTo>
                  <a:lnTo>
                    <a:pt x="2541" y="91530"/>
                  </a:lnTo>
                  <a:lnTo>
                    <a:pt x="4947" y="104638"/>
                  </a:lnTo>
                  <a:lnTo>
                    <a:pt x="8231" y="117512"/>
                  </a:lnTo>
                  <a:lnTo>
                    <a:pt x="12411" y="129934"/>
                  </a:lnTo>
                  <a:lnTo>
                    <a:pt x="17690" y="141392"/>
                  </a:lnTo>
                  <a:lnTo>
                    <a:pt x="24523" y="151030"/>
                  </a:lnTo>
                  <a:lnTo>
                    <a:pt x="33000" y="158532"/>
                  </a:lnTo>
                  <a:lnTo>
                    <a:pt x="42439" y="163585"/>
                  </a:lnTo>
                  <a:lnTo>
                    <a:pt x="51620" y="165636"/>
                  </a:lnTo>
                  <a:lnTo>
                    <a:pt x="59861" y="164681"/>
                  </a:lnTo>
                  <a:lnTo>
                    <a:pt x="67018" y="161143"/>
                  </a:lnTo>
                  <a:lnTo>
                    <a:pt x="73206" y="155580"/>
                  </a:lnTo>
                  <a:lnTo>
                    <a:pt x="78620" y="148508"/>
                  </a:lnTo>
                  <a:lnTo>
                    <a:pt x="83291" y="140190"/>
                  </a:lnTo>
                  <a:lnTo>
                    <a:pt x="87071" y="130638"/>
                  </a:lnTo>
                  <a:lnTo>
                    <a:pt x="89969" y="119990"/>
                  </a:lnTo>
                  <a:lnTo>
                    <a:pt x="92623" y="109659"/>
                  </a:lnTo>
                  <a:lnTo>
                    <a:pt x="96204" y="103284"/>
                  </a:lnTo>
                  <a:lnTo>
                    <a:pt x="100878" y="102729"/>
                  </a:lnTo>
                  <a:lnTo>
                    <a:pt x="106032" y="106170"/>
                  </a:lnTo>
                  <a:lnTo>
                    <a:pt x="111694" y="111763"/>
                  </a:lnTo>
                  <a:lnTo>
                    <a:pt x="118167" y="117988"/>
                  </a:lnTo>
                  <a:lnTo>
                    <a:pt x="125537" y="124025"/>
                  </a:lnTo>
                  <a:lnTo>
                    <a:pt x="133254" y="129437"/>
                  </a:lnTo>
                  <a:lnTo>
                    <a:pt x="141009" y="134448"/>
                  </a:lnTo>
                  <a:lnTo>
                    <a:pt x="149484" y="139482"/>
                  </a:lnTo>
                  <a:lnTo>
                    <a:pt x="160013" y="14534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3799594" y="3733013"/>
              <a:ext cx="138065" cy="165194"/>
            </a:xfrm>
            <a:custGeom>
              <a:avLst/>
              <a:gdLst/>
              <a:ahLst/>
              <a:cxnLst/>
              <a:rect l="0" t="0" r="0" b="0"/>
              <a:pathLst>
                <a:path w="138065" h="165194">
                  <a:moveTo>
                    <a:pt x="85421" y="4603"/>
                  </a:moveTo>
                  <a:lnTo>
                    <a:pt x="76620" y="1803"/>
                  </a:lnTo>
                  <a:lnTo>
                    <a:pt x="68273" y="302"/>
                  </a:lnTo>
                  <a:lnTo>
                    <a:pt x="59579" y="0"/>
                  </a:lnTo>
                  <a:lnTo>
                    <a:pt x="50631" y="852"/>
                  </a:lnTo>
                  <a:lnTo>
                    <a:pt x="41785" y="2968"/>
                  </a:lnTo>
                  <a:lnTo>
                    <a:pt x="33250" y="6295"/>
                  </a:lnTo>
                  <a:lnTo>
                    <a:pt x="25234" y="10803"/>
                  </a:lnTo>
                  <a:lnTo>
                    <a:pt x="18005" y="16570"/>
                  </a:lnTo>
                  <a:lnTo>
                    <a:pt x="11637" y="23522"/>
                  </a:lnTo>
                  <a:lnTo>
                    <a:pt x="6362" y="31459"/>
                  </a:lnTo>
                  <a:lnTo>
                    <a:pt x="2642" y="40155"/>
                  </a:lnTo>
                  <a:lnTo>
                    <a:pt x="586" y="49412"/>
                  </a:lnTo>
                  <a:lnTo>
                    <a:pt x="0" y="59066"/>
                  </a:lnTo>
                  <a:lnTo>
                    <a:pt x="586" y="69000"/>
                  </a:lnTo>
                  <a:lnTo>
                    <a:pt x="2060" y="79126"/>
                  </a:lnTo>
                  <a:lnTo>
                    <a:pt x="4505" y="89383"/>
                  </a:lnTo>
                  <a:lnTo>
                    <a:pt x="8349" y="99729"/>
                  </a:lnTo>
                  <a:lnTo>
                    <a:pt x="13706" y="110131"/>
                  </a:lnTo>
                  <a:lnTo>
                    <a:pt x="20253" y="120404"/>
                  </a:lnTo>
                  <a:lnTo>
                    <a:pt x="27410" y="130230"/>
                  </a:lnTo>
                  <a:lnTo>
                    <a:pt x="34788" y="139459"/>
                  </a:lnTo>
                  <a:lnTo>
                    <a:pt x="42521" y="147792"/>
                  </a:lnTo>
                  <a:lnTo>
                    <a:pt x="51150" y="154711"/>
                  </a:lnTo>
                  <a:lnTo>
                    <a:pt x="60909" y="160057"/>
                  </a:lnTo>
                  <a:lnTo>
                    <a:pt x="71412" y="163663"/>
                  </a:lnTo>
                  <a:lnTo>
                    <a:pt x="81855" y="165193"/>
                  </a:lnTo>
                  <a:lnTo>
                    <a:pt x="91764" y="164665"/>
                  </a:lnTo>
                  <a:lnTo>
                    <a:pt x="100916" y="162308"/>
                  </a:lnTo>
                  <a:lnTo>
                    <a:pt x="110172" y="157936"/>
                  </a:lnTo>
                  <a:lnTo>
                    <a:pt x="121456" y="148932"/>
                  </a:lnTo>
                  <a:lnTo>
                    <a:pt x="138064" y="13094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3979772" y="3484932"/>
              <a:ext cx="63172" cy="421141"/>
            </a:xfrm>
            <a:custGeom>
              <a:avLst/>
              <a:gdLst/>
              <a:ahLst/>
              <a:cxnLst/>
              <a:rect l="0" t="0" r="0" b="0"/>
              <a:pathLst>
                <a:path w="63172" h="421141">
                  <a:moveTo>
                    <a:pt x="0" y="0"/>
                  </a:moveTo>
                  <a:lnTo>
                    <a:pt x="67" y="11869"/>
                  </a:lnTo>
                  <a:lnTo>
                    <a:pt x="707" y="24278"/>
                  </a:lnTo>
                  <a:lnTo>
                    <a:pt x="2003" y="38470"/>
                  </a:lnTo>
                  <a:lnTo>
                    <a:pt x="3863" y="54351"/>
                  </a:lnTo>
                  <a:lnTo>
                    <a:pt x="6180" y="71644"/>
                  </a:lnTo>
                  <a:lnTo>
                    <a:pt x="8841" y="90024"/>
                  </a:lnTo>
                  <a:lnTo>
                    <a:pt x="11592" y="108877"/>
                  </a:lnTo>
                  <a:lnTo>
                    <a:pt x="14051" y="127360"/>
                  </a:lnTo>
                  <a:lnTo>
                    <a:pt x="16037" y="145035"/>
                  </a:lnTo>
                  <a:lnTo>
                    <a:pt x="17709" y="161678"/>
                  </a:lnTo>
                  <a:lnTo>
                    <a:pt x="19445" y="177096"/>
                  </a:lnTo>
                  <a:lnTo>
                    <a:pt x="21468" y="191324"/>
                  </a:lnTo>
                  <a:lnTo>
                    <a:pt x="23828" y="204712"/>
                  </a:lnTo>
                  <a:lnTo>
                    <a:pt x="26492" y="217791"/>
                  </a:lnTo>
                  <a:lnTo>
                    <a:pt x="29398" y="230907"/>
                  </a:lnTo>
                  <a:lnTo>
                    <a:pt x="32486" y="244516"/>
                  </a:lnTo>
                  <a:lnTo>
                    <a:pt x="35705" y="259257"/>
                  </a:lnTo>
                  <a:lnTo>
                    <a:pt x="39016" y="275359"/>
                  </a:lnTo>
                  <a:lnTo>
                    <a:pt x="42390" y="292395"/>
                  </a:lnTo>
                  <a:lnTo>
                    <a:pt x="45809" y="309514"/>
                  </a:lnTo>
                  <a:lnTo>
                    <a:pt x="49252" y="326206"/>
                  </a:lnTo>
                  <a:lnTo>
                    <a:pt x="52560" y="342296"/>
                  </a:lnTo>
                  <a:lnTo>
                    <a:pt x="55752" y="359677"/>
                  </a:lnTo>
                  <a:lnTo>
                    <a:pt x="59111" y="383221"/>
                  </a:lnTo>
                  <a:lnTo>
                    <a:pt x="63171" y="4211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3916601" y="3642860"/>
              <a:ext cx="178985" cy="73700"/>
            </a:xfrm>
            <a:custGeom>
              <a:avLst/>
              <a:gdLst/>
              <a:ahLst/>
              <a:cxnLst/>
              <a:rect l="0" t="0" r="0" b="0"/>
              <a:pathLst>
                <a:path w="178985" h="73700">
                  <a:moveTo>
                    <a:pt x="178984" y="0"/>
                  </a:moveTo>
                  <a:lnTo>
                    <a:pt x="167316" y="3000"/>
                  </a:lnTo>
                  <a:lnTo>
                    <a:pt x="156827" y="6423"/>
                  </a:lnTo>
                  <a:lnTo>
                    <a:pt x="146521" y="10615"/>
                  </a:lnTo>
                  <a:lnTo>
                    <a:pt x="136046" y="15341"/>
                  </a:lnTo>
                  <a:lnTo>
                    <a:pt x="125055" y="20174"/>
                  </a:lnTo>
                  <a:lnTo>
                    <a:pt x="113416" y="24852"/>
                  </a:lnTo>
                  <a:lnTo>
                    <a:pt x="101336" y="29289"/>
                  </a:lnTo>
                  <a:lnTo>
                    <a:pt x="89229" y="33490"/>
                  </a:lnTo>
                  <a:lnTo>
                    <a:pt x="77347" y="37503"/>
                  </a:lnTo>
                  <a:lnTo>
                    <a:pt x="65759" y="41536"/>
                  </a:lnTo>
                  <a:lnTo>
                    <a:pt x="54445" y="45937"/>
                  </a:lnTo>
                  <a:lnTo>
                    <a:pt x="43368" y="50857"/>
                  </a:lnTo>
                  <a:lnTo>
                    <a:pt x="32926" y="55980"/>
                  </a:lnTo>
                  <a:lnTo>
                    <a:pt x="22936" y="61121"/>
                  </a:lnTo>
                  <a:lnTo>
                    <a:pt x="12516" y="66732"/>
                  </a:lnTo>
                  <a:lnTo>
                    <a:pt x="0" y="736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4169285" y="3800787"/>
              <a:ext cx="10529" cy="115815"/>
            </a:xfrm>
            <a:custGeom>
              <a:avLst/>
              <a:gdLst/>
              <a:ahLst/>
              <a:cxnLst/>
              <a:rect l="0" t="0" r="0" b="0"/>
              <a:pathLst>
                <a:path w="10529" h="115815">
                  <a:moveTo>
                    <a:pt x="0" y="0"/>
                  </a:moveTo>
                  <a:lnTo>
                    <a:pt x="67" y="11802"/>
                  </a:lnTo>
                  <a:lnTo>
                    <a:pt x="706" y="23571"/>
                  </a:lnTo>
                  <a:lnTo>
                    <a:pt x="1999" y="36452"/>
                  </a:lnTo>
                  <a:lnTo>
                    <a:pt x="3694" y="50066"/>
                  </a:lnTo>
                  <a:lnTo>
                    <a:pt x="5545" y="65035"/>
                  </a:lnTo>
                  <a:lnTo>
                    <a:pt x="7712" y="84914"/>
                  </a:lnTo>
                  <a:lnTo>
                    <a:pt x="10528" y="1158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4169285" y="3716559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0" y="0"/>
                  </a:moveTo>
                  <a:lnTo>
                    <a:pt x="10528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4264346" y="3757995"/>
              <a:ext cx="94453" cy="138956"/>
            </a:xfrm>
            <a:custGeom>
              <a:avLst/>
              <a:gdLst/>
              <a:ahLst/>
              <a:cxnLst/>
              <a:rect l="0" t="0" r="0" b="0"/>
              <a:pathLst>
                <a:path w="94453" h="138956">
                  <a:moveTo>
                    <a:pt x="73395" y="11207"/>
                  </a:moveTo>
                  <a:lnTo>
                    <a:pt x="64526" y="5540"/>
                  </a:lnTo>
                  <a:lnTo>
                    <a:pt x="55540" y="1896"/>
                  </a:lnTo>
                  <a:lnTo>
                    <a:pt x="45558" y="0"/>
                  </a:lnTo>
                  <a:lnTo>
                    <a:pt x="35096" y="17"/>
                  </a:lnTo>
                  <a:lnTo>
                    <a:pt x="25229" y="2582"/>
                  </a:lnTo>
                  <a:lnTo>
                    <a:pt x="16539" y="7813"/>
                  </a:lnTo>
                  <a:lnTo>
                    <a:pt x="9424" y="15385"/>
                  </a:lnTo>
                  <a:lnTo>
                    <a:pt x="4330" y="24813"/>
                  </a:lnTo>
                  <a:lnTo>
                    <a:pt x="1282" y="35625"/>
                  </a:lnTo>
                  <a:lnTo>
                    <a:pt x="0" y="47269"/>
                  </a:lnTo>
                  <a:lnTo>
                    <a:pt x="104" y="59143"/>
                  </a:lnTo>
                  <a:lnTo>
                    <a:pt x="1244" y="70894"/>
                  </a:lnTo>
                  <a:lnTo>
                    <a:pt x="3292" y="82239"/>
                  </a:lnTo>
                  <a:lnTo>
                    <a:pt x="6334" y="92865"/>
                  </a:lnTo>
                  <a:lnTo>
                    <a:pt x="10346" y="102676"/>
                  </a:lnTo>
                  <a:lnTo>
                    <a:pt x="15343" y="111587"/>
                  </a:lnTo>
                  <a:lnTo>
                    <a:pt x="21455" y="119434"/>
                  </a:lnTo>
                  <a:lnTo>
                    <a:pt x="28643" y="126226"/>
                  </a:lnTo>
                  <a:lnTo>
                    <a:pt x="36742" y="131788"/>
                  </a:lnTo>
                  <a:lnTo>
                    <a:pt x="45549" y="135702"/>
                  </a:lnTo>
                  <a:lnTo>
                    <a:pt x="54866" y="137895"/>
                  </a:lnTo>
                  <a:lnTo>
                    <a:pt x="64088" y="138738"/>
                  </a:lnTo>
                  <a:lnTo>
                    <a:pt x="73111" y="138955"/>
                  </a:lnTo>
                  <a:lnTo>
                    <a:pt x="82724" y="138566"/>
                  </a:lnTo>
                  <a:lnTo>
                    <a:pt x="94452" y="13754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4379855" y="3727670"/>
              <a:ext cx="126343" cy="199460"/>
            </a:xfrm>
            <a:custGeom>
              <a:avLst/>
              <a:gdLst/>
              <a:ahLst/>
              <a:cxnLst/>
              <a:rect l="0" t="0" r="0" b="0"/>
              <a:pathLst>
                <a:path w="126343" h="199460">
                  <a:moveTo>
                    <a:pt x="0" y="125760"/>
                  </a:moveTo>
                  <a:lnTo>
                    <a:pt x="5935" y="119959"/>
                  </a:lnTo>
                  <a:lnTo>
                    <a:pt x="12139" y="115035"/>
                  </a:lnTo>
                  <a:lnTo>
                    <a:pt x="19235" y="110532"/>
                  </a:lnTo>
                  <a:lnTo>
                    <a:pt x="27175" y="106311"/>
                  </a:lnTo>
                  <a:lnTo>
                    <a:pt x="35821" y="102298"/>
                  </a:lnTo>
                  <a:lnTo>
                    <a:pt x="45011" y="98432"/>
                  </a:lnTo>
                  <a:lnTo>
                    <a:pt x="54438" y="94506"/>
                  </a:lnTo>
                  <a:lnTo>
                    <a:pt x="63679" y="90183"/>
                  </a:lnTo>
                  <a:lnTo>
                    <a:pt x="72520" y="85307"/>
                  </a:lnTo>
                  <a:lnTo>
                    <a:pt x="80928" y="79896"/>
                  </a:lnTo>
                  <a:lnTo>
                    <a:pt x="88960" y="74039"/>
                  </a:lnTo>
                  <a:lnTo>
                    <a:pt x="96685" y="67830"/>
                  </a:lnTo>
                  <a:lnTo>
                    <a:pt x="103687" y="61034"/>
                  </a:lnTo>
                  <a:lnTo>
                    <a:pt x="109106" y="53108"/>
                  </a:lnTo>
                  <a:lnTo>
                    <a:pt x="112591" y="43861"/>
                  </a:lnTo>
                  <a:lnTo>
                    <a:pt x="113947" y="33888"/>
                  </a:lnTo>
                  <a:lnTo>
                    <a:pt x="112888" y="24342"/>
                  </a:lnTo>
                  <a:lnTo>
                    <a:pt x="109504" y="15861"/>
                  </a:lnTo>
                  <a:lnTo>
                    <a:pt x="104165" y="8882"/>
                  </a:lnTo>
                  <a:lnTo>
                    <a:pt x="97310" y="3877"/>
                  </a:lnTo>
                  <a:lnTo>
                    <a:pt x="89342" y="898"/>
                  </a:lnTo>
                  <a:lnTo>
                    <a:pt x="80742" y="0"/>
                  </a:lnTo>
                  <a:lnTo>
                    <a:pt x="72058" y="1427"/>
                  </a:lnTo>
                  <a:lnTo>
                    <a:pt x="63597" y="5095"/>
                  </a:lnTo>
                  <a:lnTo>
                    <a:pt x="55613" y="10978"/>
                  </a:lnTo>
                  <a:lnTo>
                    <a:pt x="48397" y="19270"/>
                  </a:lnTo>
                  <a:lnTo>
                    <a:pt x="42028" y="29847"/>
                  </a:lnTo>
                  <a:lnTo>
                    <a:pt x="36582" y="42337"/>
                  </a:lnTo>
                  <a:lnTo>
                    <a:pt x="32212" y="56308"/>
                  </a:lnTo>
                  <a:lnTo>
                    <a:pt x="28910" y="71359"/>
                  </a:lnTo>
                  <a:lnTo>
                    <a:pt x="26844" y="86853"/>
                  </a:lnTo>
                  <a:lnTo>
                    <a:pt x="26430" y="101941"/>
                  </a:lnTo>
                  <a:lnTo>
                    <a:pt x="27746" y="116194"/>
                  </a:lnTo>
                  <a:lnTo>
                    <a:pt x="30577" y="129559"/>
                  </a:lnTo>
                  <a:lnTo>
                    <a:pt x="34611" y="142156"/>
                  </a:lnTo>
                  <a:lnTo>
                    <a:pt x="39555" y="154143"/>
                  </a:lnTo>
                  <a:lnTo>
                    <a:pt x="45481" y="165348"/>
                  </a:lnTo>
                  <a:lnTo>
                    <a:pt x="52815" y="175283"/>
                  </a:lnTo>
                  <a:lnTo>
                    <a:pt x="61665" y="183775"/>
                  </a:lnTo>
                  <a:lnTo>
                    <a:pt x="71639" y="190622"/>
                  </a:lnTo>
                  <a:lnTo>
                    <a:pt x="83193" y="195996"/>
                  </a:lnTo>
                  <a:lnTo>
                    <a:pt x="99580" y="199251"/>
                  </a:lnTo>
                  <a:lnTo>
                    <a:pt x="126342" y="19945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3221720" y="3959759"/>
              <a:ext cx="1358177" cy="93713"/>
            </a:xfrm>
            <a:custGeom>
              <a:avLst/>
              <a:gdLst/>
              <a:ahLst/>
              <a:cxnLst/>
              <a:rect l="0" t="0" r="0" b="0"/>
              <a:pathLst>
                <a:path w="1358177" h="93713">
                  <a:moveTo>
                    <a:pt x="1358176" y="9484"/>
                  </a:moveTo>
                  <a:lnTo>
                    <a:pt x="1343574" y="9484"/>
                  </a:lnTo>
                  <a:lnTo>
                    <a:pt x="1330303" y="9484"/>
                  </a:lnTo>
                  <a:lnTo>
                    <a:pt x="1317102" y="9480"/>
                  </a:lnTo>
                  <a:lnTo>
                    <a:pt x="1303760" y="9307"/>
                  </a:lnTo>
                  <a:lnTo>
                    <a:pt x="1290252" y="8658"/>
                  </a:lnTo>
                  <a:lnTo>
                    <a:pt x="1276598" y="7410"/>
                  </a:lnTo>
                  <a:lnTo>
                    <a:pt x="1262832" y="5757"/>
                  </a:lnTo>
                  <a:lnTo>
                    <a:pt x="1248982" y="4109"/>
                  </a:lnTo>
                  <a:lnTo>
                    <a:pt x="1235074" y="2706"/>
                  </a:lnTo>
                  <a:lnTo>
                    <a:pt x="1221124" y="1613"/>
                  </a:lnTo>
                  <a:lnTo>
                    <a:pt x="1207145" y="805"/>
                  </a:lnTo>
                  <a:lnTo>
                    <a:pt x="1193152" y="232"/>
                  </a:lnTo>
                  <a:lnTo>
                    <a:pt x="1179315" y="0"/>
                  </a:lnTo>
                  <a:lnTo>
                    <a:pt x="1165943" y="369"/>
                  </a:lnTo>
                  <a:lnTo>
                    <a:pt x="1153161" y="1427"/>
                  </a:lnTo>
                  <a:lnTo>
                    <a:pt x="1140611" y="2949"/>
                  </a:lnTo>
                  <a:lnTo>
                    <a:pt x="1127578" y="4510"/>
                  </a:lnTo>
                  <a:lnTo>
                    <a:pt x="1113693" y="5853"/>
                  </a:lnTo>
                  <a:lnTo>
                    <a:pt x="1098925" y="6907"/>
                  </a:lnTo>
                  <a:lnTo>
                    <a:pt x="1083400" y="7688"/>
                  </a:lnTo>
                  <a:lnTo>
                    <a:pt x="1067281" y="8248"/>
                  </a:lnTo>
                  <a:lnTo>
                    <a:pt x="1050558" y="8641"/>
                  </a:lnTo>
                  <a:lnTo>
                    <a:pt x="1033047" y="8913"/>
                  </a:lnTo>
                  <a:lnTo>
                    <a:pt x="1014713" y="9099"/>
                  </a:lnTo>
                  <a:lnTo>
                    <a:pt x="995656" y="9225"/>
                  </a:lnTo>
                  <a:lnTo>
                    <a:pt x="976025" y="9311"/>
                  </a:lnTo>
                  <a:lnTo>
                    <a:pt x="955970" y="9368"/>
                  </a:lnTo>
                  <a:lnTo>
                    <a:pt x="935773" y="9407"/>
                  </a:lnTo>
                  <a:lnTo>
                    <a:pt x="915834" y="9432"/>
                  </a:lnTo>
                  <a:lnTo>
                    <a:pt x="896353" y="9449"/>
                  </a:lnTo>
                  <a:lnTo>
                    <a:pt x="877509" y="9461"/>
                  </a:lnTo>
                  <a:lnTo>
                    <a:pt x="859542" y="9469"/>
                  </a:lnTo>
                  <a:lnTo>
                    <a:pt x="842495" y="9478"/>
                  </a:lnTo>
                  <a:lnTo>
                    <a:pt x="826420" y="9655"/>
                  </a:lnTo>
                  <a:lnTo>
                    <a:pt x="811456" y="10305"/>
                  </a:lnTo>
                  <a:lnTo>
                    <a:pt x="797558" y="11556"/>
                  </a:lnTo>
                  <a:lnTo>
                    <a:pt x="784069" y="13209"/>
                  </a:lnTo>
                  <a:lnTo>
                    <a:pt x="769865" y="14858"/>
                  </a:lnTo>
                  <a:lnTo>
                    <a:pt x="754381" y="16266"/>
                  </a:lnTo>
                  <a:lnTo>
                    <a:pt x="737894" y="17532"/>
                  </a:lnTo>
                  <a:lnTo>
                    <a:pt x="721208" y="18989"/>
                  </a:lnTo>
                  <a:lnTo>
                    <a:pt x="704826" y="20815"/>
                  </a:lnTo>
                  <a:lnTo>
                    <a:pt x="688590" y="22873"/>
                  </a:lnTo>
                  <a:lnTo>
                    <a:pt x="671871" y="24801"/>
                  </a:lnTo>
                  <a:lnTo>
                    <a:pt x="654325" y="26395"/>
                  </a:lnTo>
                  <a:lnTo>
                    <a:pt x="635762" y="27617"/>
                  </a:lnTo>
                  <a:lnTo>
                    <a:pt x="615997" y="28513"/>
                  </a:lnTo>
                  <a:lnTo>
                    <a:pt x="595065" y="29150"/>
                  </a:lnTo>
                  <a:lnTo>
                    <a:pt x="573312" y="29594"/>
                  </a:lnTo>
                  <a:lnTo>
                    <a:pt x="551264" y="29900"/>
                  </a:lnTo>
                  <a:lnTo>
                    <a:pt x="529260" y="30109"/>
                  </a:lnTo>
                  <a:lnTo>
                    <a:pt x="507760" y="30251"/>
                  </a:lnTo>
                  <a:lnTo>
                    <a:pt x="487396" y="30347"/>
                  </a:lnTo>
                  <a:lnTo>
                    <a:pt x="468409" y="30415"/>
                  </a:lnTo>
                  <a:lnTo>
                    <a:pt x="450863" y="30631"/>
                  </a:lnTo>
                  <a:lnTo>
                    <a:pt x="434830" y="31308"/>
                  </a:lnTo>
                  <a:lnTo>
                    <a:pt x="420170" y="32576"/>
                  </a:lnTo>
                  <a:lnTo>
                    <a:pt x="405982" y="34242"/>
                  </a:lnTo>
                  <a:lnTo>
                    <a:pt x="390769" y="35899"/>
                  </a:lnTo>
                  <a:lnTo>
                    <a:pt x="373794" y="37312"/>
                  </a:lnTo>
                  <a:lnTo>
                    <a:pt x="355660" y="38581"/>
                  </a:lnTo>
                  <a:lnTo>
                    <a:pt x="337861" y="40040"/>
                  </a:lnTo>
                  <a:lnTo>
                    <a:pt x="321264" y="41873"/>
                  </a:lnTo>
                  <a:lnTo>
                    <a:pt x="306055" y="44105"/>
                  </a:lnTo>
                  <a:lnTo>
                    <a:pt x="292088" y="46682"/>
                  </a:lnTo>
                  <a:lnTo>
                    <a:pt x="279094" y="49529"/>
                  </a:lnTo>
                  <a:lnTo>
                    <a:pt x="266334" y="52578"/>
                  </a:lnTo>
                  <a:lnTo>
                    <a:pt x="252680" y="55771"/>
                  </a:lnTo>
                  <a:lnTo>
                    <a:pt x="237595" y="59059"/>
                  </a:lnTo>
                  <a:lnTo>
                    <a:pt x="221389" y="62249"/>
                  </a:lnTo>
                  <a:lnTo>
                    <a:pt x="204899" y="65011"/>
                  </a:lnTo>
                  <a:lnTo>
                    <a:pt x="188664" y="67206"/>
                  </a:lnTo>
                  <a:lnTo>
                    <a:pt x="173039" y="69018"/>
                  </a:lnTo>
                  <a:lnTo>
                    <a:pt x="158326" y="70850"/>
                  </a:lnTo>
                  <a:lnTo>
                    <a:pt x="144572" y="72936"/>
                  </a:lnTo>
                  <a:lnTo>
                    <a:pt x="131168" y="75340"/>
                  </a:lnTo>
                  <a:lnTo>
                    <a:pt x="117014" y="78032"/>
                  </a:lnTo>
                  <a:lnTo>
                    <a:pt x="101566" y="80954"/>
                  </a:lnTo>
                  <a:lnTo>
                    <a:pt x="85120" y="83893"/>
                  </a:lnTo>
                  <a:lnTo>
                    <a:pt x="66619" y="86790"/>
                  </a:lnTo>
                  <a:lnTo>
                    <a:pt x="41076" y="89899"/>
                  </a:lnTo>
                  <a:lnTo>
                    <a:pt x="0" y="937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4790466" y="3741195"/>
              <a:ext cx="139508" cy="164878"/>
            </a:xfrm>
            <a:custGeom>
              <a:avLst/>
              <a:gdLst/>
              <a:ahLst/>
              <a:cxnLst/>
              <a:rect l="0" t="0" r="0" b="0"/>
              <a:pathLst>
                <a:path w="139508" h="164878">
                  <a:moveTo>
                    <a:pt x="0" y="59592"/>
                  </a:moveTo>
                  <a:lnTo>
                    <a:pt x="11802" y="59592"/>
                  </a:lnTo>
                  <a:lnTo>
                    <a:pt x="23571" y="59592"/>
                  </a:lnTo>
                  <a:lnTo>
                    <a:pt x="36462" y="59583"/>
                  </a:lnTo>
                  <a:lnTo>
                    <a:pt x="50309" y="59238"/>
                  </a:lnTo>
                  <a:lnTo>
                    <a:pt x="64638" y="57940"/>
                  </a:lnTo>
                  <a:lnTo>
                    <a:pt x="79098" y="55434"/>
                  </a:lnTo>
                  <a:lnTo>
                    <a:pt x="93202" y="51783"/>
                  </a:lnTo>
                  <a:lnTo>
                    <a:pt x="106281" y="47191"/>
                  </a:lnTo>
                  <a:lnTo>
                    <a:pt x="118051" y="41874"/>
                  </a:lnTo>
                  <a:lnTo>
                    <a:pt x="127933" y="35864"/>
                  </a:lnTo>
                  <a:lnTo>
                    <a:pt x="134917" y="29007"/>
                  </a:lnTo>
                  <a:lnTo>
                    <a:pt x="138718" y="21304"/>
                  </a:lnTo>
                  <a:lnTo>
                    <a:pt x="139507" y="13523"/>
                  </a:lnTo>
                  <a:lnTo>
                    <a:pt x="137544" y="7051"/>
                  </a:lnTo>
                  <a:lnTo>
                    <a:pt x="133271" y="2562"/>
                  </a:lnTo>
                  <a:lnTo>
                    <a:pt x="127356" y="213"/>
                  </a:lnTo>
                  <a:lnTo>
                    <a:pt x="120572" y="0"/>
                  </a:lnTo>
                  <a:lnTo>
                    <a:pt x="113430" y="1674"/>
                  </a:lnTo>
                  <a:lnTo>
                    <a:pt x="106182" y="4865"/>
                  </a:lnTo>
                  <a:lnTo>
                    <a:pt x="98937" y="9199"/>
                  </a:lnTo>
                  <a:lnTo>
                    <a:pt x="91730" y="14367"/>
                  </a:lnTo>
                  <a:lnTo>
                    <a:pt x="84567" y="20289"/>
                  </a:lnTo>
                  <a:lnTo>
                    <a:pt x="77444" y="27094"/>
                  </a:lnTo>
                  <a:lnTo>
                    <a:pt x="70355" y="34783"/>
                  </a:lnTo>
                  <a:lnTo>
                    <a:pt x="63458" y="43236"/>
                  </a:lnTo>
                  <a:lnTo>
                    <a:pt x="57052" y="52288"/>
                  </a:lnTo>
                  <a:lnTo>
                    <a:pt x="51266" y="61791"/>
                  </a:lnTo>
                  <a:lnTo>
                    <a:pt x="46229" y="71783"/>
                  </a:lnTo>
                  <a:lnTo>
                    <a:pt x="42144" y="82476"/>
                  </a:lnTo>
                  <a:lnTo>
                    <a:pt x="39036" y="93920"/>
                  </a:lnTo>
                  <a:lnTo>
                    <a:pt x="37101" y="105707"/>
                  </a:lnTo>
                  <a:lnTo>
                    <a:pt x="36777" y="117086"/>
                  </a:lnTo>
                  <a:lnTo>
                    <a:pt x="38161" y="127656"/>
                  </a:lnTo>
                  <a:lnTo>
                    <a:pt x="41379" y="137038"/>
                  </a:lnTo>
                  <a:lnTo>
                    <a:pt x="46737" y="144737"/>
                  </a:lnTo>
                  <a:lnTo>
                    <a:pt x="54182" y="150651"/>
                  </a:lnTo>
                  <a:lnTo>
                    <a:pt x="62976" y="155004"/>
                  </a:lnTo>
                  <a:lnTo>
                    <a:pt x="72850" y="158579"/>
                  </a:lnTo>
                  <a:lnTo>
                    <a:pt x="85787" y="161690"/>
                  </a:lnTo>
                  <a:lnTo>
                    <a:pt x="105285" y="16487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4979979" y="3690710"/>
              <a:ext cx="188807" cy="191930"/>
            </a:xfrm>
            <a:custGeom>
              <a:avLst/>
              <a:gdLst/>
              <a:ahLst/>
              <a:cxnLst/>
              <a:rect l="0" t="0" r="0" b="0"/>
              <a:pathLst>
                <a:path w="188807" h="191930">
                  <a:moveTo>
                    <a:pt x="0" y="57435"/>
                  </a:moveTo>
                  <a:lnTo>
                    <a:pt x="2934" y="66236"/>
                  </a:lnTo>
                  <a:lnTo>
                    <a:pt x="5716" y="74583"/>
                  </a:lnTo>
                  <a:lnTo>
                    <a:pt x="8616" y="83282"/>
                  </a:lnTo>
                  <a:lnTo>
                    <a:pt x="11656" y="92402"/>
                  </a:lnTo>
                  <a:lnTo>
                    <a:pt x="14821" y="101898"/>
                  </a:lnTo>
                  <a:lnTo>
                    <a:pt x="18085" y="111694"/>
                  </a:lnTo>
                  <a:lnTo>
                    <a:pt x="21423" y="121881"/>
                  </a:lnTo>
                  <a:lnTo>
                    <a:pt x="24814" y="132703"/>
                  </a:lnTo>
                  <a:lnTo>
                    <a:pt x="28247" y="144233"/>
                  </a:lnTo>
                  <a:lnTo>
                    <a:pt x="31875" y="156078"/>
                  </a:lnTo>
                  <a:lnTo>
                    <a:pt x="35996" y="167495"/>
                  </a:lnTo>
                  <a:lnTo>
                    <a:pt x="40747" y="178068"/>
                  </a:lnTo>
                  <a:lnTo>
                    <a:pt x="46542" y="186663"/>
                  </a:lnTo>
                  <a:lnTo>
                    <a:pt x="53056" y="191410"/>
                  </a:lnTo>
                  <a:lnTo>
                    <a:pt x="58600" y="191929"/>
                  </a:lnTo>
                  <a:lnTo>
                    <a:pt x="62377" y="189042"/>
                  </a:lnTo>
                  <a:lnTo>
                    <a:pt x="64363" y="183700"/>
                  </a:lnTo>
                  <a:lnTo>
                    <a:pt x="65002" y="176500"/>
                  </a:lnTo>
                  <a:lnTo>
                    <a:pt x="64948" y="167673"/>
                  </a:lnTo>
                  <a:lnTo>
                    <a:pt x="64639" y="157467"/>
                  </a:lnTo>
                  <a:lnTo>
                    <a:pt x="64292" y="146167"/>
                  </a:lnTo>
                  <a:lnTo>
                    <a:pt x="63989" y="134047"/>
                  </a:lnTo>
                  <a:lnTo>
                    <a:pt x="63764" y="121346"/>
                  </a:lnTo>
                  <a:lnTo>
                    <a:pt x="64107" y="108733"/>
                  </a:lnTo>
                  <a:lnTo>
                    <a:pt x="65926" y="97254"/>
                  </a:lnTo>
                  <a:lnTo>
                    <a:pt x="69592" y="87405"/>
                  </a:lnTo>
                  <a:lnTo>
                    <a:pt x="74835" y="79642"/>
                  </a:lnTo>
                  <a:lnTo>
                    <a:pt x="81035" y="74626"/>
                  </a:lnTo>
                  <a:lnTo>
                    <a:pt x="87726" y="72437"/>
                  </a:lnTo>
                  <a:lnTo>
                    <a:pt x="94809" y="72542"/>
                  </a:lnTo>
                  <a:lnTo>
                    <a:pt x="102461" y="74115"/>
                  </a:lnTo>
                  <a:lnTo>
                    <a:pt x="110757" y="76527"/>
                  </a:lnTo>
                  <a:lnTo>
                    <a:pt x="119801" y="79241"/>
                  </a:lnTo>
                  <a:lnTo>
                    <a:pt x="129789" y="81741"/>
                  </a:lnTo>
                  <a:lnTo>
                    <a:pt x="140723" y="83768"/>
                  </a:lnTo>
                  <a:lnTo>
                    <a:pt x="151983" y="84804"/>
                  </a:lnTo>
                  <a:lnTo>
                    <a:pt x="162469" y="83992"/>
                  </a:lnTo>
                  <a:lnTo>
                    <a:pt x="171617" y="81032"/>
                  </a:lnTo>
                  <a:lnTo>
                    <a:pt x="179061" y="75941"/>
                  </a:lnTo>
                  <a:lnTo>
                    <a:pt x="184386" y="68789"/>
                  </a:lnTo>
                  <a:lnTo>
                    <a:pt x="187588" y="59834"/>
                  </a:lnTo>
                  <a:lnTo>
                    <a:pt x="188806" y="49603"/>
                  </a:lnTo>
                  <a:lnTo>
                    <a:pt x="188126" y="38762"/>
                  </a:lnTo>
                  <a:lnTo>
                    <a:pt x="185778" y="27756"/>
                  </a:lnTo>
                  <a:lnTo>
                    <a:pt x="181766" y="17438"/>
                  </a:lnTo>
                  <a:lnTo>
                    <a:pt x="175802" y="9108"/>
                  </a:lnTo>
                  <a:lnTo>
                    <a:pt x="167914" y="3301"/>
                  </a:lnTo>
                  <a:lnTo>
                    <a:pt x="158874" y="201"/>
                  </a:lnTo>
                  <a:lnTo>
                    <a:pt x="149961" y="0"/>
                  </a:lnTo>
                  <a:lnTo>
                    <a:pt x="141905" y="2498"/>
                  </a:lnTo>
                  <a:lnTo>
                    <a:pt x="135043" y="7392"/>
                  </a:lnTo>
                  <a:lnTo>
                    <a:pt x="129583" y="14473"/>
                  </a:lnTo>
                  <a:lnTo>
                    <a:pt x="125476" y="23407"/>
                  </a:lnTo>
                  <a:lnTo>
                    <a:pt x="122668" y="33637"/>
                  </a:lnTo>
                  <a:lnTo>
                    <a:pt x="121208" y="44487"/>
                  </a:lnTo>
                  <a:lnTo>
                    <a:pt x="120996" y="55520"/>
                  </a:lnTo>
                  <a:lnTo>
                    <a:pt x="121815" y="66536"/>
                  </a:lnTo>
                  <a:lnTo>
                    <a:pt x="123426" y="77465"/>
                  </a:lnTo>
                  <a:lnTo>
                    <a:pt x="125619" y="88294"/>
                  </a:lnTo>
                  <a:lnTo>
                    <a:pt x="128264" y="98967"/>
                  </a:lnTo>
                  <a:lnTo>
                    <a:pt x="131676" y="110627"/>
                  </a:lnTo>
                  <a:lnTo>
                    <a:pt x="137267" y="126534"/>
                  </a:lnTo>
                  <a:lnTo>
                    <a:pt x="147399" y="15219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5232663" y="3700776"/>
              <a:ext cx="115815" cy="115449"/>
            </a:xfrm>
            <a:custGeom>
              <a:avLst/>
              <a:gdLst/>
              <a:ahLst/>
              <a:cxnLst/>
              <a:rect l="0" t="0" r="0" b="0"/>
              <a:pathLst>
                <a:path w="115815" h="115449">
                  <a:moveTo>
                    <a:pt x="0" y="57897"/>
                  </a:moveTo>
                  <a:lnTo>
                    <a:pt x="2934" y="66698"/>
                  </a:lnTo>
                  <a:lnTo>
                    <a:pt x="5716" y="75045"/>
                  </a:lnTo>
                  <a:lnTo>
                    <a:pt x="8620" y="83739"/>
                  </a:lnTo>
                  <a:lnTo>
                    <a:pt x="11833" y="92687"/>
                  </a:lnTo>
                  <a:lnTo>
                    <a:pt x="15646" y="101534"/>
                  </a:lnTo>
                  <a:lnTo>
                    <a:pt x="20128" y="109999"/>
                  </a:lnTo>
                  <a:lnTo>
                    <a:pt x="23960" y="115448"/>
                  </a:lnTo>
                  <a:lnTo>
                    <a:pt x="25378" y="114960"/>
                  </a:lnTo>
                  <a:lnTo>
                    <a:pt x="24701" y="109950"/>
                  </a:lnTo>
                  <a:lnTo>
                    <a:pt x="22735" y="101936"/>
                  </a:lnTo>
                  <a:lnTo>
                    <a:pt x="20223" y="91922"/>
                  </a:lnTo>
                  <a:lnTo>
                    <a:pt x="17806" y="80574"/>
                  </a:lnTo>
                  <a:lnTo>
                    <a:pt x="15796" y="68336"/>
                  </a:lnTo>
                  <a:lnTo>
                    <a:pt x="14419" y="55671"/>
                  </a:lnTo>
                  <a:lnTo>
                    <a:pt x="13931" y="43082"/>
                  </a:lnTo>
                  <a:lnTo>
                    <a:pt x="14389" y="30849"/>
                  </a:lnTo>
                  <a:lnTo>
                    <a:pt x="16168" y="19684"/>
                  </a:lnTo>
                  <a:lnTo>
                    <a:pt x="20021" y="10774"/>
                  </a:lnTo>
                  <a:lnTo>
                    <a:pt x="26162" y="4568"/>
                  </a:lnTo>
                  <a:lnTo>
                    <a:pt x="34031" y="1029"/>
                  </a:lnTo>
                  <a:lnTo>
                    <a:pt x="42607" y="0"/>
                  </a:lnTo>
                  <a:lnTo>
                    <a:pt x="51221" y="1120"/>
                  </a:lnTo>
                  <a:lnTo>
                    <a:pt x="59594" y="3936"/>
                  </a:lnTo>
                  <a:lnTo>
                    <a:pt x="67661" y="8017"/>
                  </a:lnTo>
                  <a:lnTo>
                    <a:pt x="75522" y="12952"/>
                  </a:lnTo>
                  <a:lnTo>
                    <a:pt x="84205" y="17542"/>
                  </a:lnTo>
                  <a:lnTo>
                    <a:pt x="96233" y="19663"/>
                  </a:lnTo>
                  <a:lnTo>
                    <a:pt x="115814" y="157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5327419" y="3590217"/>
              <a:ext cx="105286" cy="473784"/>
            </a:xfrm>
            <a:custGeom>
              <a:avLst/>
              <a:gdLst/>
              <a:ahLst/>
              <a:cxnLst/>
              <a:rect l="0" t="0" r="0" b="0"/>
              <a:pathLst>
                <a:path w="105286" h="473784">
                  <a:moveTo>
                    <a:pt x="105285" y="0"/>
                  </a:moveTo>
                  <a:lnTo>
                    <a:pt x="102351" y="8801"/>
                  </a:lnTo>
                  <a:lnTo>
                    <a:pt x="99569" y="17148"/>
                  </a:lnTo>
                  <a:lnTo>
                    <a:pt x="96670" y="25861"/>
                  </a:lnTo>
                  <a:lnTo>
                    <a:pt x="93629" y="35500"/>
                  </a:lnTo>
                  <a:lnTo>
                    <a:pt x="90465" y="46940"/>
                  </a:lnTo>
                  <a:lnTo>
                    <a:pt x="87201" y="60478"/>
                  </a:lnTo>
                  <a:lnTo>
                    <a:pt x="83863" y="75450"/>
                  </a:lnTo>
                  <a:lnTo>
                    <a:pt x="80472" y="90569"/>
                  </a:lnTo>
                  <a:lnTo>
                    <a:pt x="77042" y="105081"/>
                  </a:lnTo>
                  <a:lnTo>
                    <a:pt x="73588" y="119416"/>
                  </a:lnTo>
                  <a:lnTo>
                    <a:pt x="70115" y="134850"/>
                  </a:lnTo>
                  <a:lnTo>
                    <a:pt x="66630" y="152038"/>
                  </a:lnTo>
                  <a:lnTo>
                    <a:pt x="63137" y="170515"/>
                  </a:lnTo>
                  <a:lnTo>
                    <a:pt x="59639" y="189089"/>
                  </a:lnTo>
                  <a:lnTo>
                    <a:pt x="56137" y="207028"/>
                  </a:lnTo>
                  <a:lnTo>
                    <a:pt x="52633" y="223955"/>
                  </a:lnTo>
                  <a:lnTo>
                    <a:pt x="49127" y="239617"/>
                  </a:lnTo>
                  <a:lnTo>
                    <a:pt x="45619" y="254035"/>
                  </a:lnTo>
                  <a:lnTo>
                    <a:pt x="42111" y="267564"/>
                  </a:lnTo>
                  <a:lnTo>
                    <a:pt x="38603" y="280743"/>
                  </a:lnTo>
                  <a:lnTo>
                    <a:pt x="35099" y="293919"/>
                  </a:lnTo>
                  <a:lnTo>
                    <a:pt x="31762" y="307231"/>
                  </a:lnTo>
                  <a:lnTo>
                    <a:pt x="28902" y="320709"/>
                  </a:lnTo>
                  <a:lnTo>
                    <a:pt x="26641" y="334331"/>
                  </a:lnTo>
                  <a:lnTo>
                    <a:pt x="24785" y="347903"/>
                  </a:lnTo>
                  <a:lnTo>
                    <a:pt x="22924" y="361089"/>
                  </a:lnTo>
                  <a:lnTo>
                    <a:pt x="20816" y="373733"/>
                  </a:lnTo>
                  <a:lnTo>
                    <a:pt x="18400" y="385849"/>
                  </a:lnTo>
                  <a:lnTo>
                    <a:pt x="15698" y="397526"/>
                  </a:lnTo>
                  <a:lnTo>
                    <a:pt x="12771" y="408859"/>
                  </a:lnTo>
                  <a:lnTo>
                    <a:pt x="9828" y="419871"/>
                  </a:lnTo>
                  <a:lnTo>
                    <a:pt x="6927" y="431796"/>
                  </a:lnTo>
                  <a:lnTo>
                    <a:pt x="3816" y="447919"/>
                  </a:lnTo>
                  <a:lnTo>
                    <a:pt x="0" y="4737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5572936" y="3384780"/>
              <a:ext cx="133510" cy="452883"/>
            </a:xfrm>
            <a:custGeom>
              <a:avLst/>
              <a:gdLst/>
              <a:ahLst/>
              <a:cxnLst/>
              <a:rect l="0" t="0" r="0" b="0"/>
              <a:pathLst>
                <a:path w="133510" h="452883">
                  <a:moveTo>
                    <a:pt x="101924" y="310722"/>
                  </a:moveTo>
                  <a:lnTo>
                    <a:pt x="96056" y="301988"/>
                  </a:lnTo>
                  <a:lnTo>
                    <a:pt x="90491" y="294281"/>
                  </a:lnTo>
                  <a:lnTo>
                    <a:pt x="84683" y="286893"/>
                  </a:lnTo>
                  <a:lnTo>
                    <a:pt x="78257" y="280150"/>
                  </a:lnTo>
                  <a:lnTo>
                    <a:pt x="70631" y="274917"/>
                  </a:lnTo>
                  <a:lnTo>
                    <a:pt x="61605" y="271560"/>
                  </a:lnTo>
                  <a:lnTo>
                    <a:pt x="51623" y="270292"/>
                  </a:lnTo>
                  <a:lnTo>
                    <a:pt x="41544" y="271411"/>
                  </a:lnTo>
                  <a:lnTo>
                    <a:pt x="31891" y="274839"/>
                  </a:lnTo>
                  <a:lnTo>
                    <a:pt x="23142" y="280378"/>
                  </a:lnTo>
                  <a:lnTo>
                    <a:pt x="15877" y="287899"/>
                  </a:lnTo>
                  <a:lnTo>
                    <a:pt x="10258" y="297143"/>
                  </a:lnTo>
                  <a:lnTo>
                    <a:pt x="6114" y="307923"/>
                  </a:lnTo>
                  <a:lnTo>
                    <a:pt x="3151" y="320205"/>
                  </a:lnTo>
                  <a:lnTo>
                    <a:pt x="1086" y="333827"/>
                  </a:lnTo>
                  <a:lnTo>
                    <a:pt x="0" y="348210"/>
                  </a:lnTo>
                  <a:lnTo>
                    <a:pt x="318" y="362478"/>
                  </a:lnTo>
                  <a:lnTo>
                    <a:pt x="2160" y="376145"/>
                  </a:lnTo>
                  <a:lnTo>
                    <a:pt x="5362" y="389099"/>
                  </a:lnTo>
                  <a:lnTo>
                    <a:pt x="9653" y="401413"/>
                  </a:lnTo>
                  <a:lnTo>
                    <a:pt x="14767" y="413207"/>
                  </a:lnTo>
                  <a:lnTo>
                    <a:pt x="20641" y="424279"/>
                  </a:lnTo>
                  <a:lnTo>
                    <a:pt x="27407" y="434126"/>
                  </a:lnTo>
                  <a:lnTo>
                    <a:pt x="35063" y="442549"/>
                  </a:lnTo>
                  <a:lnTo>
                    <a:pt x="43322" y="449020"/>
                  </a:lnTo>
                  <a:lnTo>
                    <a:pt x="51711" y="452554"/>
                  </a:lnTo>
                  <a:lnTo>
                    <a:pt x="59946" y="452882"/>
                  </a:lnTo>
                  <a:lnTo>
                    <a:pt x="67933" y="450186"/>
                  </a:lnTo>
                  <a:lnTo>
                    <a:pt x="75676" y="444729"/>
                  </a:lnTo>
                  <a:lnTo>
                    <a:pt x="83213" y="436942"/>
                  </a:lnTo>
                  <a:lnTo>
                    <a:pt x="90426" y="427005"/>
                  </a:lnTo>
                  <a:lnTo>
                    <a:pt x="97052" y="414772"/>
                  </a:lnTo>
                  <a:lnTo>
                    <a:pt x="102987" y="400358"/>
                  </a:lnTo>
                  <a:lnTo>
                    <a:pt x="108126" y="383953"/>
                  </a:lnTo>
                  <a:lnTo>
                    <a:pt x="112281" y="365661"/>
                  </a:lnTo>
                  <a:lnTo>
                    <a:pt x="115445" y="345738"/>
                  </a:lnTo>
                  <a:lnTo>
                    <a:pt x="117756" y="325005"/>
                  </a:lnTo>
                  <a:lnTo>
                    <a:pt x="119399" y="304707"/>
                  </a:lnTo>
                  <a:lnTo>
                    <a:pt x="120544" y="285506"/>
                  </a:lnTo>
                  <a:lnTo>
                    <a:pt x="121333" y="267515"/>
                  </a:lnTo>
                  <a:lnTo>
                    <a:pt x="121870" y="250584"/>
                  </a:lnTo>
                  <a:lnTo>
                    <a:pt x="122234" y="234485"/>
                  </a:lnTo>
                  <a:lnTo>
                    <a:pt x="122480" y="218841"/>
                  </a:lnTo>
                  <a:lnTo>
                    <a:pt x="122646" y="203167"/>
                  </a:lnTo>
                  <a:lnTo>
                    <a:pt x="122757" y="187207"/>
                  </a:lnTo>
                  <a:lnTo>
                    <a:pt x="122831" y="171060"/>
                  </a:lnTo>
                  <a:lnTo>
                    <a:pt x="122881" y="155066"/>
                  </a:lnTo>
                  <a:lnTo>
                    <a:pt x="122910" y="139423"/>
                  </a:lnTo>
                  <a:lnTo>
                    <a:pt x="122759" y="124325"/>
                  </a:lnTo>
                  <a:lnTo>
                    <a:pt x="122126" y="110034"/>
                  </a:lnTo>
                  <a:lnTo>
                    <a:pt x="120882" y="96609"/>
                  </a:lnTo>
                  <a:lnTo>
                    <a:pt x="119063" y="83950"/>
                  </a:lnTo>
                  <a:lnTo>
                    <a:pt x="116771" y="71901"/>
                  </a:lnTo>
                  <a:lnTo>
                    <a:pt x="114118" y="60305"/>
                  </a:lnTo>
                  <a:lnTo>
                    <a:pt x="111202" y="48870"/>
                  </a:lnTo>
                  <a:lnTo>
                    <a:pt x="108099" y="37193"/>
                  </a:lnTo>
                  <a:lnTo>
                    <a:pt x="104861" y="25098"/>
                  </a:lnTo>
                  <a:lnTo>
                    <a:pt x="101342" y="13556"/>
                  </a:lnTo>
                  <a:lnTo>
                    <a:pt x="96477" y="4637"/>
                  </a:lnTo>
                  <a:lnTo>
                    <a:pt x="90244" y="0"/>
                  </a:lnTo>
                  <a:lnTo>
                    <a:pt x="84653" y="450"/>
                  </a:lnTo>
                  <a:lnTo>
                    <a:pt x="80348" y="5489"/>
                  </a:lnTo>
                  <a:lnTo>
                    <a:pt x="77230" y="14162"/>
                  </a:lnTo>
                  <a:lnTo>
                    <a:pt x="75037" y="25530"/>
                  </a:lnTo>
                  <a:lnTo>
                    <a:pt x="73522" y="38825"/>
                  </a:lnTo>
                  <a:lnTo>
                    <a:pt x="72486" y="53305"/>
                  </a:lnTo>
                  <a:lnTo>
                    <a:pt x="71782" y="68243"/>
                  </a:lnTo>
                  <a:lnTo>
                    <a:pt x="71312" y="83211"/>
                  </a:lnTo>
                  <a:lnTo>
                    <a:pt x="71165" y="97870"/>
                  </a:lnTo>
                  <a:lnTo>
                    <a:pt x="71598" y="111876"/>
                  </a:lnTo>
                  <a:lnTo>
                    <a:pt x="72703" y="125134"/>
                  </a:lnTo>
                  <a:lnTo>
                    <a:pt x="74259" y="138361"/>
                  </a:lnTo>
                  <a:lnTo>
                    <a:pt x="75843" y="152923"/>
                  </a:lnTo>
                  <a:lnTo>
                    <a:pt x="77207" y="169456"/>
                  </a:lnTo>
                  <a:lnTo>
                    <a:pt x="78444" y="187293"/>
                  </a:lnTo>
                  <a:lnTo>
                    <a:pt x="79881" y="204891"/>
                  </a:lnTo>
                  <a:lnTo>
                    <a:pt x="81700" y="221355"/>
                  </a:lnTo>
                  <a:lnTo>
                    <a:pt x="83922" y="236473"/>
                  </a:lnTo>
                  <a:lnTo>
                    <a:pt x="86492" y="250381"/>
                  </a:lnTo>
                  <a:lnTo>
                    <a:pt x="89335" y="263335"/>
                  </a:lnTo>
                  <a:lnTo>
                    <a:pt x="92381" y="276068"/>
                  </a:lnTo>
                  <a:lnTo>
                    <a:pt x="95571" y="289704"/>
                  </a:lnTo>
                  <a:lnTo>
                    <a:pt x="98868" y="304773"/>
                  </a:lnTo>
                  <a:lnTo>
                    <a:pt x="102403" y="320798"/>
                  </a:lnTo>
                  <a:lnTo>
                    <a:pt x="106461" y="336635"/>
                  </a:lnTo>
                  <a:lnTo>
                    <a:pt x="111148" y="351608"/>
                  </a:lnTo>
                  <a:lnTo>
                    <a:pt x="116114" y="365307"/>
                  </a:lnTo>
                  <a:lnTo>
                    <a:pt x="121130" y="378795"/>
                  </a:lnTo>
                  <a:lnTo>
                    <a:pt x="126640" y="394366"/>
                  </a:lnTo>
                  <a:lnTo>
                    <a:pt x="133509" y="41600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5781407" y="3649367"/>
              <a:ext cx="135609" cy="171612"/>
            </a:xfrm>
            <a:custGeom>
              <a:avLst/>
              <a:gdLst/>
              <a:ahLst/>
              <a:cxnLst/>
              <a:rect l="0" t="0" r="0" b="0"/>
              <a:pathLst>
                <a:path w="135609" h="171612">
                  <a:moveTo>
                    <a:pt x="93494" y="56664"/>
                  </a:moveTo>
                  <a:lnTo>
                    <a:pt x="90494" y="47795"/>
                  </a:lnTo>
                  <a:lnTo>
                    <a:pt x="87071" y="38809"/>
                  </a:lnTo>
                  <a:lnTo>
                    <a:pt x="82866" y="28836"/>
                  </a:lnTo>
                  <a:lnTo>
                    <a:pt x="77620" y="18719"/>
                  </a:lnTo>
                  <a:lnTo>
                    <a:pt x="70842" y="10150"/>
                  </a:lnTo>
                  <a:lnTo>
                    <a:pt x="62414" y="3966"/>
                  </a:lnTo>
                  <a:lnTo>
                    <a:pt x="52847" y="502"/>
                  </a:lnTo>
                  <a:lnTo>
                    <a:pt x="43052" y="0"/>
                  </a:lnTo>
                  <a:lnTo>
                    <a:pt x="33592" y="2270"/>
                  </a:lnTo>
                  <a:lnTo>
                    <a:pt x="24973" y="6998"/>
                  </a:lnTo>
                  <a:lnTo>
                    <a:pt x="17797" y="13959"/>
                  </a:lnTo>
                  <a:lnTo>
                    <a:pt x="12238" y="22815"/>
                  </a:lnTo>
                  <a:lnTo>
                    <a:pt x="8133" y="33162"/>
                  </a:lnTo>
                  <a:lnTo>
                    <a:pt x="5197" y="44621"/>
                  </a:lnTo>
                  <a:lnTo>
                    <a:pt x="3141" y="56885"/>
                  </a:lnTo>
                  <a:lnTo>
                    <a:pt x="1720" y="69882"/>
                  </a:lnTo>
                  <a:lnTo>
                    <a:pt x="750" y="83745"/>
                  </a:lnTo>
                  <a:lnTo>
                    <a:pt x="100" y="98471"/>
                  </a:lnTo>
                  <a:lnTo>
                    <a:pt x="0" y="113614"/>
                  </a:lnTo>
                  <a:lnTo>
                    <a:pt x="997" y="128401"/>
                  </a:lnTo>
                  <a:lnTo>
                    <a:pt x="3312" y="142397"/>
                  </a:lnTo>
                  <a:lnTo>
                    <a:pt x="7174" y="154725"/>
                  </a:lnTo>
                  <a:lnTo>
                    <a:pt x="12973" y="163958"/>
                  </a:lnTo>
                  <a:lnTo>
                    <a:pt x="20717" y="169593"/>
                  </a:lnTo>
                  <a:lnTo>
                    <a:pt x="29646" y="171611"/>
                  </a:lnTo>
                  <a:lnTo>
                    <a:pt x="38476" y="170022"/>
                  </a:lnTo>
                  <a:lnTo>
                    <a:pt x="46474" y="165216"/>
                  </a:lnTo>
                  <a:lnTo>
                    <a:pt x="53296" y="157808"/>
                  </a:lnTo>
                  <a:lnTo>
                    <a:pt x="58727" y="148427"/>
                  </a:lnTo>
                  <a:lnTo>
                    <a:pt x="62833" y="137640"/>
                  </a:lnTo>
                  <a:lnTo>
                    <a:pt x="66320" y="126845"/>
                  </a:lnTo>
                  <a:lnTo>
                    <a:pt x="70364" y="118197"/>
                  </a:lnTo>
                  <a:lnTo>
                    <a:pt x="75573" y="112697"/>
                  </a:lnTo>
                  <a:lnTo>
                    <a:pt x="81706" y="110468"/>
                  </a:lnTo>
                  <a:lnTo>
                    <a:pt x="87982" y="111316"/>
                  </a:lnTo>
                  <a:lnTo>
                    <a:pt x="93910" y="114770"/>
                  </a:lnTo>
                  <a:lnTo>
                    <a:pt x="99499" y="120101"/>
                  </a:lnTo>
                  <a:lnTo>
                    <a:pt x="105077" y="126475"/>
                  </a:lnTo>
                  <a:lnTo>
                    <a:pt x="110852" y="133327"/>
                  </a:lnTo>
                  <a:lnTo>
                    <a:pt x="116581" y="140062"/>
                  </a:lnTo>
                  <a:lnTo>
                    <a:pt x="122208" y="146612"/>
                  </a:lnTo>
                  <a:lnTo>
                    <a:pt x="128231" y="153542"/>
                  </a:lnTo>
                  <a:lnTo>
                    <a:pt x="135608" y="16194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5927544" y="3695502"/>
              <a:ext cx="73700" cy="84229"/>
            </a:xfrm>
            <a:custGeom>
              <a:avLst/>
              <a:gdLst/>
              <a:ahLst/>
              <a:cxnLst/>
              <a:rect l="0" t="0" r="0" b="0"/>
              <a:pathLst>
                <a:path w="73700" h="84229">
                  <a:moveTo>
                    <a:pt x="0" y="0"/>
                  </a:moveTo>
                  <a:lnTo>
                    <a:pt x="5867" y="5934"/>
                  </a:lnTo>
                  <a:lnTo>
                    <a:pt x="11432" y="12139"/>
                  </a:lnTo>
                  <a:lnTo>
                    <a:pt x="17231" y="19231"/>
                  </a:lnTo>
                  <a:lnTo>
                    <a:pt x="23311" y="26998"/>
                  </a:lnTo>
                  <a:lnTo>
                    <a:pt x="29641" y="34997"/>
                  </a:lnTo>
                  <a:lnTo>
                    <a:pt x="36165" y="42933"/>
                  </a:lnTo>
                  <a:lnTo>
                    <a:pt x="42720" y="50589"/>
                  </a:lnTo>
                  <a:lnTo>
                    <a:pt x="49798" y="58598"/>
                  </a:lnTo>
                  <a:lnTo>
                    <a:pt x="59135" y="68775"/>
                  </a:lnTo>
                  <a:lnTo>
                    <a:pt x="73699" y="842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5938072" y="3611274"/>
              <a:ext cx="136871" cy="558012"/>
            </a:xfrm>
            <a:custGeom>
              <a:avLst/>
              <a:gdLst/>
              <a:ahLst/>
              <a:cxnLst/>
              <a:rect l="0" t="0" r="0" b="0"/>
              <a:pathLst>
                <a:path w="136871" h="558012">
                  <a:moveTo>
                    <a:pt x="136870" y="0"/>
                  </a:moveTo>
                  <a:lnTo>
                    <a:pt x="133936" y="11736"/>
                  </a:lnTo>
                  <a:lnTo>
                    <a:pt x="131154" y="22865"/>
                  </a:lnTo>
                  <a:lnTo>
                    <a:pt x="128250" y="34467"/>
                  </a:lnTo>
                  <a:lnTo>
                    <a:pt x="125037" y="46801"/>
                  </a:lnTo>
                  <a:lnTo>
                    <a:pt x="121224" y="60110"/>
                  </a:lnTo>
                  <a:lnTo>
                    <a:pt x="116711" y="74409"/>
                  </a:lnTo>
                  <a:lnTo>
                    <a:pt x="111721" y="89241"/>
                  </a:lnTo>
                  <a:lnTo>
                    <a:pt x="106681" y="103806"/>
                  </a:lnTo>
                  <a:lnTo>
                    <a:pt x="101850" y="117676"/>
                  </a:lnTo>
                  <a:lnTo>
                    <a:pt x="97302" y="130935"/>
                  </a:lnTo>
                  <a:lnTo>
                    <a:pt x="93021" y="143985"/>
                  </a:lnTo>
                  <a:lnTo>
                    <a:pt x="88958" y="157098"/>
                  </a:lnTo>
                  <a:lnTo>
                    <a:pt x="85060" y="170381"/>
                  </a:lnTo>
                  <a:lnTo>
                    <a:pt x="81283" y="183847"/>
                  </a:lnTo>
                  <a:lnTo>
                    <a:pt x="77589" y="197468"/>
                  </a:lnTo>
                  <a:lnTo>
                    <a:pt x="73955" y="211211"/>
                  </a:lnTo>
                  <a:lnTo>
                    <a:pt x="70362" y="225043"/>
                  </a:lnTo>
                  <a:lnTo>
                    <a:pt x="66795" y="238945"/>
                  </a:lnTo>
                  <a:lnTo>
                    <a:pt x="63248" y="253060"/>
                  </a:lnTo>
                  <a:lnTo>
                    <a:pt x="59713" y="267681"/>
                  </a:lnTo>
                  <a:lnTo>
                    <a:pt x="56186" y="282933"/>
                  </a:lnTo>
                  <a:lnTo>
                    <a:pt x="52666" y="298940"/>
                  </a:lnTo>
                  <a:lnTo>
                    <a:pt x="49148" y="315902"/>
                  </a:lnTo>
                  <a:lnTo>
                    <a:pt x="45634" y="333837"/>
                  </a:lnTo>
                  <a:lnTo>
                    <a:pt x="42121" y="352610"/>
                  </a:lnTo>
                  <a:lnTo>
                    <a:pt x="38608" y="372043"/>
                  </a:lnTo>
                  <a:lnTo>
                    <a:pt x="35097" y="391963"/>
                  </a:lnTo>
                  <a:lnTo>
                    <a:pt x="31588" y="412067"/>
                  </a:lnTo>
                  <a:lnTo>
                    <a:pt x="28077" y="431943"/>
                  </a:lnTo>
                  <a:lnTo>
                    <a:pt x="24567" y="451377"/>
                  </a:lnTo>
                  <a:lnTo>
                    <a:pt x="21057" y="470019"/>
                  </a:lnTo>
                  <a:lnTo>
                    <a:pt x="17548" y="487319"/>
                  </a:lnTo>
                  <a:lnTo>
                    <a:pt x="14042" y="503090"/>
                  </a:lnTo>
                  <a:lnTo>
                    <a:pt x="10693" y="517030"/>
                  </a:lnTo>
                  <a:lnTo>
                    <a:pt x="7469" y="529914"/>
                  </a:lnTo>
                  <a:lnTo>
                    <a:pt x="4085" y="542872"/>
                  </a:lnTo>
                  <a:lnTo>
                    <a:pt x="0" y="5580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6138113" y="3842901"/>
              <a:ext cx="21058" cy="10530"/>
            </a:xfrm>
            <a:custGeom>
              <a:avLst/>
              <a:gdLst/>
              <a:ahLst/>
              <a:cxnLst/>
              <a:rect l="0" t="0" r="0" b="0"/>
              <a:pathLst>
                <a:path w="21058" h="10530">
                  <a:moveTo>
                    <a:pt x="21057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6" name="Group 115"/>
          <p:cNvGrpSpPr/>
          <p:nvPr/>
        </p:nvGrpSpPr>
        <p:grpSpPr>
          <a:xfrm>
            <a:off x="8214462" y="2263626"/>
            <a:ext cx="1077477" cy="697652"/>
            <a:chOff x="8214462" y="2263626"/>
            <a:chExt cx="1077477" cy="697652"/>
          </a:xfrm>
        </p:grpSpPr>
        <p:sp>
          <p:nvSpPr>
            <p:cNvPr id="112" name="Freeform 111"/>
            <p:cNvSpPr/>
            <p:nvPr/>
          </p:nvSpPr>
          <p:spPr>
            <a:xfrm>
              <a:off x="8214462" y="2263626"/>
              <a:ext cx="405957" cy="675782"/>
            </a:xfrm>
            <a:custGeom>
              <a:avLst/>
              <a:gdLst/>
              <a:ahLst/>
              <a:cxnLst/>
              <a:rect l="0" t="0" r="0" b="0"/>
              <a:pathLst>
                <a:path w="405957" h="675782">
                  <a:moveTo>
                    <a:pt x="18823" y="673824"/>
                  </a:moveTo>
                  <a:lnTo>
                    <a:pt x="18823" y="613441"/>
                  </a:lnTo>
                  <a:lnTo>
                    <a:pt x="18823" y="561956"/>
                  </a:lnTo>
                  <a:lnTo>
                    <a:pt x="24412" y="502638"/>
                  </a:lnTo>
                  <a:lnTo>
                    <a:pt x="27888" y="454387"/>
                  </a:lnTo>
                  <a:lnTo>
                    <a:pt x="29062" y="392916"/>
                  </a:lnTo>
                  <a:lnTo>
                    <a:pt x="28096" y="344017"/>
                  </a:lnTo>
                  <a:lnTo>
                    <a:pt x="21001" y="284980"/>
                  </a:lnTo>
                  <a:lnTo>
                    <a:pt x="19253" y="228258"/>
                  </a:lnTo>
                  <a:lnTo>
                    <a:pt x="11672" y="176890"/>
                  </a:lnTo>
                  <a:lnTo>
                    <a:pt x="8125" y="124942"/>
                  </a:lnTo>
                  <a:lnTo>
                    <a:pt x="1355" y="88233"/>
                  </a:lnTo>
                  <a:lnTo>
                    <a:pt x="159" y="89238"/>
                  </a:lnTo>
                  <a:lnTo>
                    <a:pt x="0" y="106342"/>
                  </a:lnTo>
                  <a:lnTo>
                    <a:pt x="5316" y="158501"/>
                  </a:lnTo>
                  <a:lnTo>
                    <a:pt x="13945" y="219826"/>
                  </a:lnTo>
                  <a:lnTo>
                    <a:pt x="31898" y="282589"/>
                  </a:lnTo>
                  <a:lnTo>
                    <a:pt x="43104" y="333945"/>
                  </a:lnTo>
                  <a:lnTo>
                    <a:pt x="65776" y="396464"/>
                  </a:lnTo>
                  <a:lnTo>
                    <a:pt x="87066" y="445545"/>
                  </a:lnTo>
                  <a:lnTo>
                    <a:pt x="121990" y="507763"/>
                  </a:lnTo>
                  <a:lnTo>
                    <a:pt x="157354" y="570442"/>
                  </a:lnTo>
                  <a:lnTo>
                    <a:pt x="200221" y="627455"/>
                  </a:lnTo>
                  <a:lnTo>
                    <a:pt x="244702" y="665075"/>
                  </a:lnTo>
                  <a:lnTo>
                    <a:pt x="268172" y="675005"/>
                  </a:lnTo>
                  <a:lnTo>
                    <a:pt x="279812" y="675781"/>
                  </a:lnTo>
                  <a:lnTo>
                    <a:pt x="302104" y="670405"/>
                  </a:lnTo>
                  <a:lnTo>
                    <a:pt x="334385" y="643045"/>
                  </a:lnTo>
                  <a:lnTo>
                    <a:pt x="367158" y="600284"/>
                  </a:lnTo>
                  <a:lnTo>
                    <a:pt x="380826" y="567417"/>
                  </a:lnTo>
                  <a:lnTo>
                    <a:pt x="389157" y="511862"/>
                  </a:lnTo>
                  <a:lnTo>
                    <a:pt x="395273" y="462059"/>
                  </a:lnTo>
                  <a:lnTo>
                    <a:pt x="400205" y="413377"/>
                  </a:lnTo>
                  <a:lnTo>
                    <a:pt x="405956" y="366198"/>
                  </a:lnTo>
                  <a:lnTo>
                    <a:pt x="404540" y="312054"/>
                  </a:lnTo>
                  <a:lnTo>
                    <a:pt x="399831" y="254678"/>
                  </a:lnTo>
                  <a:lnTo>
                    <a:pt x="398436" y="203752"/>
                  </a:lnTo>
                  <a:lnTo>
                    <a:pt x="392376" y="144623"/>
                  </a:lnTo>
                  <a:lnTo>
                    <a:pt x="379913" y="86713"/>
                  </a:lnTo>
                  <a:lnTo>
                    <a:pt x="369306" y="29520"/>
                  </a:lnTo>
                  <a:lnTo>
                    <a:pt x="366263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8656655" y="2747937"/>
              <a:ext cx="137920" cy="192944"/>
            </a:xfrm>
            <a:custGeom>
              <a:avLst/>
              <a:gdLst/>
              <a:ahLst/>
              <a:cxnLst/>
              <a:rect l="0" t="0" r="0" b="0"/>
              <a:pathLst>
                <a:path w="137920" h="192944">
                  <a:moveTo>
                    <a:pt x="60941" y="0"/>
                  </a:moveTo>
                  <a:lnTo>
                    <a:pt x="31632" y="34898"/>
                  </a:lnTo>
                  <a:lnTo>
                    <a:pt x="5297" y="95047"/>
                  </a:lnTo>
                  <a:lnTo>
                    <a:pt x="0" y="137607"/>
                  </a:lnTo>
                  <a:lnTo>
                    <a:pt x="5000" y="164104"/>
                  </a:lnTo>
                  <a:lnTo>
                    <a:pt x="9609" y="176083"/>
                  </a:lnTo>
                  <a:lnTo>
                    <a:pt x="17361" y="184070"/>
                  </a:lnTo>
                  <a:lnTo>
                    <a:pt x="38453" y="192943"/>
                  </a:lnTo>
                  <a:lnTo>
                    <a:pt x="60304" y="190648"/>
                  </a:lnTo>
                  <a:lnTo>
                    <a:pt x="80545" y="180659"/>
                  </a:lnTo>
                  <a:lnTo>
                    <a:pt x="119949" y="135705"/>
                  </a:lnTo>
                  <a:lnTo>
                    <a:pt x="135877" y="104940"/>
                  </a:lnTo>
                  <a:lnTo>
                    <a:pt x="137919" y="84075"/>
                  </a:lnTo>
                  <a:lnTo>
                    <a:pt x="129699" y="42084"/>
                  </a:lnTo>
                  <a:lnTo>
                    <a:pt x="117236" y="24164"/>
                  </a:lnTo>
                  <a:lnTo>
                    <a:pt x="96728" y="7160"/>
                  </a:lnTo>
                  <a:lnTo>
                    <a:pt x="81998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8846269" y="2737409"/>
              <a:ext cx="173348" cy="223869"/>
            </a:xfrm>
            <a:custGeom>
              <a:avLst/>
              <a:gdLst/>
              <a:ahLst/>
              <a:cxnLst/>
              <a:rect l="0" t="0" r="0" b="0"/>
              <a:pathLst>
                <a:path w="173348" h="223869">
                  <a:moveTo>
                    <a:pt x="29254" y="0"/>
                  </a:moveTo>
                  <a:lnTo>
                    <a:pt x="5535" y="43963"/>
                  </a:lnTo>
                  <a:lnTo>
                    <a:pt x="0" y="79836"/>
                  </a:lnTo>
                  <a:lnTo>
                    <a:pt x="6534" y="141116"/>
                  </a:lnTo>
                  <a:lnTo>
                    <a:pt x="16934" y="182842"/>
                  </a:lnTo>
                  <a:lnTo>
                    <a:pt x="28068" y="202536"/>
                  </a:lnTo>
                  <a:lnTo>
                    <a:pt x="43934" y="215968"/>
                  </a:lnTo>
                  <a:lnTo>
                    <a:pt x="53079" y="221188"/>
                  </a:lnTo>
                  <a:lnTo>
                    <a:pt x="72599" y="223868"/>
                  </a:lnTo>
                  <a:lnTo>
                    <a:pt x="92972" y="219990"/>
                  </a:lnTo>
                  <a:lnTo>
                    <a:pt x="113725" y="210467"/>
                  </a:lnTo>
                  <a:lnTo>
                    <a:pt x="145140" y="180774"/>
                  </a:lnTo>
                  <a:lnTo>
                    <a:pt x="165496" y="142340"/>
                  </a:lnTo>
                  <a:lnTo>
                    <a:pt x="173347" y="101316"/>
                  </a:lnTo>
                  <a:lnTo>
                    <a:pt x="167594" y="46703"/>
                  </a:lnTo>
                  <a:lnTo>
                    <a:pt x="155596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9107150" y="2681882"/>
              <a:ext cx="184789" cy="266098"/>
            </a:xfrm>
            <a:custGeom>
              <a:avLst/>
              <a:gdLst/>
              <a:ahLst/>
              <a:cxnLst/>
              <a:rect l="0" t="0" r="0" b="0"/>
              <a:pathLst>
                <a:path w="184789" h="266098">
                  <a:moveTo>
                    <a:pt x="0" y="150283"/>
                  </a:moveTo>
                  <a:lnTo>
                    <a:pt x="6066" y="191141"/>
                  </a:lnTo>
                  <a:lnTo>
                    <a:pt x="1545" y="245485"/>
                  </a:lnTo>
                  <a:lnTo>
                    <a:pt x="687" y="263955"/>
                  </a:lnTo>
                  <a:lnTo>
                    <a:pt x="91" y="214920"/>
                  </a:lnTo>
                  <a:lnTo>
                    <a:pt x="27" y="163716"/>
                  </a:lnTo>
                  <a:lnTo>
                    <a:pt x="8411" y="110823"/>
                  </a:lnTo>
                  <a:lnTo>
                    <a:pt x="24750" y="50287"/>
                  </a:lnTo>
                  <a:lnTo>
                    <a:pt x="37907" y="29412"/>
                  </a:lnTo>
                  <a:lnTo>
                    <a:pt x="55452" y="13505"/>
                  </a:lnTo>
                  <a:lnTo>
                    <a:pt x="74949" y="2535"/>
                  </a:lnTo>
                  <a:lnTo>
                    <a:pt x="95311" y="0"/>
                  </a:lnTo>
                  <a:lnTo>
                    <a:pt x="105655" y="961"/>
                  </a:lnTo>
                  <a:lnTo>
                    <a:pt x="123387" y="11388"/>
                  </a:lnTo>
                  <a:lnTo>
                    <a:pt x="137897" y="27721"/>
                  </a:lnTo>
                  <a:lnTo>
                    <a:pt x="165590" y="89784"/>
                  </a:lnTo>
                  <a:lnTo>
                    <a:pt x="184094" y="152198"/>
                  </a:lnTo>
                  <a:lnTo>
                    <a:pt x="184788" y="200374"/>
                  </a:lnTo>
                  <a:lnTo>
                    <a:pt x="180704" y="238045"/>
                  </a:lnTo>
                  <a:lnTo>
                    <a:pt x="178984" y="2660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0" name="Group 119"/>
          <p:cNvGrpSpPr/>
          <p:nvPr/>
        </p:nvGrpSpPr>
        <p:grpSpPr>
          <a:xfrm>
            <a:off x="7096207" y="3432290"/>
            <a:ext cx="1182127" cy="676040"/>
            <a:chOff x="7096207" y="3432290"/>
            <a:chExt cx="1182127" cy="676040"/>
          </a:xfrm>
        </p:grpSpPr>
        <p:sp>
          <p:nvSpPr>
            <p:cNvPr id="117" name="Freeform 116"/>
            <p:cNvSpPr/>
            <p:nvPr/>
          </p:nvSpPr>
          <p:spPr>
            <a:xfrm>
              <a:off x="7096207" y="3432290"/>
              <a:ext cx="357970" cy="676040"/>
            </a:xfrm>
            <a:custGeom>
              <a:avLst/>
              <a:gdLst/>
              <a:ahLst/>
              <a:cxnLst/>
              <a:rect l="0" t="0" r="0" b="0"/>
              <a:pathLst>
                <a:path w="357970" h="676040">
                  <a:moveTo>
                    <a:pt x="0" y="63171"/>
                  </a:moveTo>
                  <a:lnTo>
                    <a:pt x="11453" y="120435"/>
                  </a:lnTo>
                  <a:lnTo>
                    <a:pt x="24749" y="175738"/>
                  </a:lnTo>
                  <a:lnTo>
                    <a:pt x="38641" y="228862"/>
                  </a:lnTo>
                  <a:lnTo>
                    <a:pt x="52649" y="287536"/>
                  </a:lnTo>
                  <a:lnTo>
                    <a:pt x="72271" y="349515"/>
                  </a:lnTo>
                  <a:lnTo>
                    <a:pt x="90272" y="407988"/>
                  </a:lnTo>
                  <a:lnTo>
                    <a:pt x="101486" y="456367"/>
                  </a:lnTo>
                  <a:lnTo>
                    <a:pt x="118876" y="515229"/>
                  </a:lnTo>
                  <a:lnTo>
                    <a:pt x="138905" y="571916"/>
                  </a:lnTo>
                  <a:lnTo>
                    <a:pt x="157733" y="630768"/>
                  </a:lnTo>
                  <a:lnTo>
                    <a:pt x="171927" y="673638"/>
                  </a:lnTo>
                  <a:lnTo>
                    <a:pt x="176619" y="676039"/>
                  </a:lnTo>
                  <a:lnTo>
                    <a:pt x="182087" y="672961"/>
                  </a:lnTo>
                  <a:lnTo>
                    <a:pt x="188072" y="666229"/>
                  </a:lnTo>
                  <a:lnTo>
                    <a:pt x="206082" y="603824"/>
                  </a:lnTo>
                  <a:lnTo>
                    <a:pt x="217300" y="540909"/>
                  </a:lnTo>
                  <a:lnTo>
                    <a:pt x="228031" y="491072"/>
                  </a:lnTo>
                  <a:lnTo>
                    <a:pt x="242138" y="429191"/>
                  </a:lnTo>
                  <a:lnTo>
                    <a:pt x="256190" y="366578"/>
                  </a:lnTo>
                  <a:lnTo>
                    <a:pt x="271401" y="309150"/>
                  </a:lnTo>
                  <a:lnTo>
                    <a:pt x="292603" y="252746"/>
                  </a:lnTo>
                  <a:lnTo>
                    <a:pt x="308403" y="196544"/>
                  </a:lnTo>
                  <a:lnTo>
                    <a:pt x="322788" y="140382"/>
                  </a:lnTo>
                  <a:lnTo>
                    <a:pt x="336895" y="84228"/>
                  </a:lnTo>
                  <a:lnTo>
                    <a:pt x="353287" y="24783"/>
                  </a:lnTo>
                  <a:lnTo>
                    <a:pt x="35796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7464704" y="3779730"/>
              <a:ext cx="421142" cy="279849"/>
            </a:xfrm>
            <a:custGeom>
              <a:avLst/>
              <a:gdLst/>
              <a:ahLst/>
              <a:cxnLst/>
              <a:rect l="0" t="0" r="0" b="0"/>
              <a:pathLst>
                <a:path w="421142" h="279849">
                  <a:moveTo>
                    <a:pt x="0" y="126342"/>
                  </a:moveTo>
                  <a:lnTo>
                    <a:pt x="43963" y="102623"/>
                  </a:lnTo>
                  <a:lnTo>
                    <a:pt x="103334" y="84340"/>
                  </a:lnTo>
                  <a:lnTo>
                    <a:pt x="124305" y="76089"/>
                  </a:lnTo>
                  <a:lnTo>
                    <a:pt x="141424" y="64623"/>
                  </a:lnTo>
                  <a:lnTo>
                    <a:pt x="153713" y="48609"/>
                  </a:lnTo>
                  <a:lnTo>
                    <a:pt x="158627" y="39425"/>
                  </a:lnTo>
                  <a:lnTo>
                    <a:pt x="159564" y="30963"/>
                  </a:lnTo>
                  <a:lnTo>
                    <a:pt x="154366" y="15321"/>
                  </a:lnTo>
                  <a:lnTo>
                    <a:pt x="146195" y="10214"/>
                  </a:lnTo>
                  <a:lnTo>
                    <a:pt x="121518" y="4540"/>
                  </a:lnTo>
                  <a:lnTo>
                    <a:pt x="100412" y="8257"/>
                  </a:lnTo>
                  <a:lnTo>
                    <a:pt x="62209" y="29707"/>
                  </a:lnTo>
                  <a:lnTo>
                    <a:pt x="36890" y="60795"/>
                  </a:lnTo>
                  <a:lnTo>
                    <a:pt x="11690" y="123834"/>
                  </a:lnTo>
                  <a:lnTo>
                    <a:pt x="3464" y="163423"/>
                  </a:lnTo>
                  <a:lnTo>
                    <a:pt x="4146" y="205960"/>
                  </a:lnTo>
                  <a:lnTo>
                    <a:pt x="10032" y="228408"/>
                  </a:lnTo>
                  <a:lnTo>
                    <a:pt x="32874" y="261884"/>
                  </a:lnTo>
                  <a:lnTo>
                    <a:pt x="39464" y="269346"/>
                  </a:lnTo>
                  <a:lnTo>
                    <a:pt x="59263" y="277637"/>
                  </a:lnTo>
                  <a:lnTo>
                    <a:pt x="71094" y="279848"/>
                  </a:lnTo>
                  <a:lnTo>
                    <a:pt x="90479" y="276065"/>
                  </a:lnTo>
                  <a:lnTo>
                    <a:pt x="127577" y="254573"/>
                  </a:lnTo>
                  <a:lnTo>
                    <a:pt x="182156" y="196243"/>
                  </a:lnTo>
                  <a:lnTo>
                    <a:pt x="196382" y="177296"/>
                  </a:lnTo>
                  <a:lnTo>
                    <a:pt x="202282" y="174349"/>
                  </a:lnTo>
                  <a:lnTo>
                    <a:pt x="207385" y="175895"/>
                  </a:lnTo>
                  <a:lnTo>
                    <a:pt x="216174" y="186970"/>
                  </a:lnTo>
                  <a:lnTo>
                    <a:pt x="223979" y="203591"/>
                  </a:lnTo>
                  <a:lnTo>
                    <a:pt x="233740" y="261485"/>
                  </a:lnTo>
                  <a:lnTo>
                    <a:pt x="237246" y="276483"/>
                  </a:lnTo>
                  <a:lnTo>
                    <a:pt x="236542" y="275569"/>
                  </a:lnTo>
                  <a:lnTo>
                    <a:pt x="225039" y="231218"/>
                  </a:lnTo>
                  <a:lnTo>
                    <a:pt x="221877" y="178211"/>
                  </a:lnTo>
                  <a:lnTo>
                    <a:pt x="223785" y="150565"/>
                  </a:lnTo>
                  <a:lnTo>
                    <a:pt x="244073" y="97808"/>
                  </a:lnTo>
                  <a:lnTo>
                    <a:pt x="258216" y="76226"/>
                  </a:lnTo>
                  <a:lnTo>
                    <a:pt x="306055" y="35890"/>
                  </a:lnTo>
                  <a:lnTo>
                    <a:pt x="366399" y="11558"/>
                  </a:lnTo>
                  <a:lnTo>
                    <a:pt x="421141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7971970" y="3527046"/>
              <a:ext cx="306364" cy="532266"/>
            </a:xfrm>
            <a:custGeom>
              <a:avLst/>
              <a:gdLst/>
              <a:ahLst/>
              <a:cxnLst/>
              <a:rect l="0" t="0" r="0" b="0"/>
              <a:pathLst>
                <a:path w="306364" h="532266">
                  <a:moveTo>
                    <a:pt x="19160" y="0"/>
                  </a:moveTo>
                  <a:lnTo>
                    <a:pt x="4505" y="55141"/>
                  </a:lnTo>
                  <a:lnTo>
                    <a:pt x="0" y="109145"/>
                  </a:lnTo>
                  <a:lnTo>
                    <a:pt x="5712" y="166229"/>
                  </a:lnTo>
                  <a:lnTo>
                    <a:pt x="7766" y="210950"/>
                  </a:lnTo>
                  <a:lnTo>
                    <a:pt x="8374" y="270994"/>
                  </a:lnTo>
                  <a:lnTo>
                    <a:pt x="11700" y="331864"/>
                  </a:lnTo>
                  <a:lnTo>
                    <a:pt x="17686" y="389207"/>
                  </a:lnTo>
                  <a:lnTo>
                    <a:pt x="18868" y="437925"/>
                  </a:lnTo>
                  <a:lnTo>
                    <a:pt x="24710" y="393007"/>
                  </a:lnTo>
                  <a:lnTo>
                    <a:pt x="45516" y="333652"/>
                  </a:lnTo>
                  <a:lnTo>
                    <a:pt x="58560" y="308557"/>
                  </a:lnTo>
                  <a:lnTo>
                    <a:pt x="78395" y="288825"/>
                  </a:lnTo>
                  <a:lnTo>
                    <a:pt x="123667" y="262683"/>
                  </a:lnTo>
                  <a:lnTo>
                    <a:pt x="161389" y="255647"/>
                  </a:lnTo>
                  <a:lnTo>
                    <a:pt x="188438" y="263359"/>
                  </a:lnTo>
                  <a:lnTo>
                    <a:pt x="232751" y="291318"/>
                  </a:lnTo>
                  <a:lnTo>
                    <a:pt x="271271" y="336181"/>
                  </a:lnTo>
                  <a:lnTo>
                    <a:pt x="294030" y="377510"/>
                  </a:lnTo>
                  <a:lnTo>
                    <a:pt x="306363" y="426280"/>
                  </a:lnTo>
                  <a:lnTo>
                    <a:pt x="305513" y="460469"/>
                  </a:lnTo>
                  <a:lnTo>
                    <a:pt x="298116" y="485803"/>
                  </a:lnTo>
                  <a:lnTo>
                    <a:pt x="292868" y="495834"/>
                  </a:lnTo>
                  <a:lnTo>
                    <a:pt x="274559" y="513219"/>
                  </a:lnTo>
                  <a:lnTo>
                    <a:pt x="250824" y="526405"/>
                  </a:lnTo>
                  <a:lnTo>
                    <a:pt x="224676" y="532265"/>
                  </a:lnTo>
                  <a:lnTo>
                    <a:pt x="168593" y="527622"/>
                  </a:lnTo>
                  <a:lnTo>
                    <a:pt x="105523" y="515440"/>
                  </a:lnTo>
                  <a:lnTo>
                    <a:pt x="65025" y="502113"/>
                  </a:lnTo>
                  <a:lnTo>
                    <a:pt x="19160" y="4737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14"/>
          <p:cNvGrpSpPr/>
          <p:nvPr/>
        </p:nvGrpSpPr>
        <p:grpSpPr>
          <a:xfrm>
            <a:off x="105284" y="355922"/>
            <a:ext cx="3105477" cy="623229"/>
            <a:chOff x="105284" y="355922"/>
            <a:chExt cx="3105477" cy="623229"/>
          </a:xfrm>
        </p:grpSpPr>
        <p:sp>
          <p:nvSpPr>
            <p:cNvPr id="2" name="Freeform 1"/>
            <p:cNvSpPr/>
            <p:nvPr/>
          </p:nvSpPr>
          <p:spPr>
            <a:xfrm>
              <a:off x="225945" y="355922"/>
              <a:ext cx="370939" cy="486358"/>
            </a:xfrm>
            <a:custGeom>
              <a:avLst/>
              <a:gdLst/>
              <a:ahLst/>
              <a:cxnLst/>
              <a:rect l="0" t="0" r="0" b="0"/>
              <a:pathLst>
                <a:path w="370939" h="486358">
                  <a:moveTo>
                    <a:pt x="68852" y="486357"/>
                  </a:moveTo>
                  <a:lnTo>
                    <a:pt x="60519" y="448879"/>
                  </a:lnTo>
                  <a:lnTo>
                    <a:pt x="53168" y="397456"/>
                  </a:lnTo>
                  <a:lnTo>
                    <a:pt x="47687" y="343408"/>
                  </a:lnTo>
                  <a:lnTo>
                    <a:pt x="36552" y="291484"/>
                  </a:lnTo>
                  <a:lnTo>
                    <a:pt x="29646" y="239494"/>
                  </a:lnTo>
                  <a:lnTo>
                    <a:pt x="24480" y="188995"/>
                  </a:lnTo>
                  <a:lnTo>
                    <a:pt x="12254" y="129312"/>
                  </a:lnTo>
                  <a:lnTo>
                    <a:pt x="5810" y="69602"/>
                  </a:lnTo>
                  <a:lnTo>
                    <a:pt x="0" y="28042"/>
                  </a:lnTo>
                  <a:lnTo>
                    <a:pt x="2377" y="4241"/>
                  </a:lnTo>
                  <a:lnTo>
                    <a:pt x="4648" y="0"/>
                  </a:lnTo>
                  <a:lnTo>
                    <a:pt x="7332" y="682"/>
                  </a:lnTo>
                  <a:lnTo>
                    <a:pt x="10291" y="4647"/>
                  </a:lnTo>
                  <a:lnTo>
                    <a:pt x="30345" y="64907"/>
                  </a:lnTo>
                  <a:lnTo>
                    <a:pt x="51313" y="128361"/>
                  </a:lnTo>
                  <a:lnTo>
                    <a:pt x="80306" y="187266"/>
                  </a:lnTo>
                  <a:lnTo>
                    <a:pt x="102051" y="241274"/>
                  </a:lnTo>
                  <a:lnTo>
                    <a:pt x="124365" y="293339"/>
                  </a:lnTo>
                  <a:lnTo>
                    <a:pt x="140283" y="319982"/>
                  </a:lnTo>
                  <a:lnTo>
                    <a:pt x="174272" y="378054"/>
                  </a:lnTo>
                  <a:lnTo>
                    <a:pt x="203386" y="427728"/>
                  </a:lnTo>
                  <a:lnTo>
                    <a:pt x="238927" y="463858"/>
                  </a:lnTo>
                  <a:lnTo>
                    <a:pt x="259085" y="475578"/>
                  </a:lnTo>
                  <a:lnTo>
                    <a:pt x="295753" y="483163"/>
                  </a:lnTo>
                  <a:lnTo>
                    <a:pt x="316316" y="478699"/>
                  </a:lnTo>
                  <a:lnTo>
                    <a:pt x="325075" y="474233"/>
                  </a:lnTo>
                  <a:lnTo>
                    <a:pt x="337927" y="459912"/>
                  </a:lnTo>
                  <a:lnTo>
                    <a:pt x="347538" y="439509"/>
                  </a:lnTo>
                  <a:lnTo>
                    <a:pt x="363241" y="378751"/>
                  </a:lnTo>
                  <a:lnTo>
                    <a:pt x="370938" y="324622"/>
                  </a:lnTo>
                  <a:lnTo>
                    <a:pt x="370099" y="264131"/>
                  </a:lnTo>
                  <a:lnTo>
                    <a:pt x="365561" y="204873"/>
                  </a:lnTo>
                  <a:lnTo>
                    <a:pt x="358439" y="143627"/>
                  </a:lnTo>
                  <a:lnTo>
                    <a:pt x="345767" y="82092"/>
                  </a:lnTo>
                  <a:lnTo>
                    <a:pt x="335118" y="29903"/>
                  </a:lnTo>
                  <a:lnTo>
                    <a:pt x="332065" y="204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639608" y="663295"/>
              <a:ext cx="168772" cy="193185"/>
            </a:xfrm>
            <a:custGeom>
              <a:avLst/>
              <a:gdLst/>
              <a:ahLst/>
              <a:cxnLst/>
              <a:rect l="0" t="0" r="0" b="0"/>
              <a:pathLst>
                <a:path w="168772" h="193185">
                  <a:moveTo>
                    <a:pt x="107915" y="10528"/>
                  </a:moveTo>
                  <a:lnTo>
                    <a:pt x="91147" y="4939"/>
                  </a:lnTo>
                  <a:lnTo>
                    <a:pt x="58363" y="7053"/>
                  </a:lnTo>
                  <a:lnTo>
                    <a:pt x="38709" y="15223"/>
                  </a:lnTo>
                  <a:lnTo>
                    <a:pt x="30192" y="20677"/>
                  </a:lnTo>
                  <a:lnTo>
                    <a:pt x="17609" y="36096"/>
                  </a:lnTo>
                  <a:lnTo>
                    <a:pt x="0" y="80180"/>
                  </a:lnTo>
                  <a:lnTo>
                    <a:pt x="1851" y="106605"/>
                  </a:lnTo>
                  <a:lnTo>
                    <a:pt x="22103" y="156108"/>
                  </a:lnTo>
                  <a:lnTo>
                    <a:pt x="38191" y="171937"/>
                  </a:lnTo>
                  <a:lnTo>
                    <a:pt x="77115" y="191630"/>
                  </a:lnTo>
                  <a:lnTo>
                    <a:pt x="97735" y="193184"/>
                  </a:lnTo>
                  <a:lnTo>
                    <a:pt x="117429" y="188805"/>
                  </a:lnTo>
                  <a:lnTo>
                    <a:pt x="133980" y="179060"/>
                  </a:lnTo>
                  <a:lnTo>
                    <a:pt x="146016" y="163810"/>
                  </a:lnTo>
                  <a:lnTo>
                    <a:pt x="163274" y="125424"/>
                  </a:lnTo>
                  <a:lnTo>
                    <a:pt x="168771" y="88895"/>
                  </a:lnTo>
                  <a:lnTo>
                    <a:pt x="163818" y="65245"/>
                  </a:lnTo>
                  <a:lnTo>
                    <a:pt x="147875" y="35320"/>
                  </a:lnTo>
                  <a:lnTo>
                    <a:pt x="133864" y="20377"/>
                  </a:lnTo>
                  <a:lnTo>
                    <a:pt x="97386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890796" y="663295"/>
              <a:ext cx="155396" cy="171440"/>
            </a:xfrm>
            <a:custGeom>
              <a:avLst/>
              <a:gdLst/>
              <a:ahLst/>
              <a:cxnLst/>
              <a:rect l="0" t="0" r="0" b="0"/>
              <a:pathLst>
                <a:path w="155396" h="171440">
                  <a:moveTo>
                    <a:pt x="14654" y="0"/>
                  </a:moveTo>
                  <a:lnTo>
                    <a:pt x="0" y="43962"/>
                  </a:lnTo>
                  <a:lnTo>
                    <a:pt x="1084" y="85426"/>
                  </a:lnTo>
                  <a:lnTo>
                    <a:pt x="14403" y="123577"/>
                  </a:lnTo>
                  <a:lnTo>
                    <a:pt x="33167" y="151519"/>
                  </a:lnTo>
                  <a:lnTo>
                    <a:pt x="49788" y="164048"/>
                  </a:lnTo>
                  <a:lnTo>
                    <a:pt x="59134" y="169027"/>
                  </a:lnTo>
                  <a:lnTo>
                    <a:pt x="78877" y="171439"/>
                  </a:lnTo>
                  <a:lnTo>
                    <a:pt x="99350" y="167442"/>
                  </a:lnTo>
                  <a:lnTo>
                    <a:pt x="120147" y="157867"/>
                  </a:lnTo>
                  <a:lnTo>
                    <a:pt x="134850" y="142693"/>
                  </a:lnTo>
                  <a:lnTo>
                    <a:pt x="149703" y="111299"/>
                  </a:lnTo>
                  <a:lnTo>
                    <a:pt x="155395" y="85731"/>
                  </a:lnTo>
                  <a:lnTo>
                    <a:pt x="152636" y="40548"/>
                  </a:lnTo>
                  <a:lnTo>
                    <a:pt x="151525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105492" y="628265"/>
              <a:ext cx="136871" cy="164990"/>
            </a:xfrm>
            <a:custGeom>
              <a:avLst/>
              <a:gdLst/>
              <a:ahLst/>
              <a:cxnLst/>
              <a:rect l="0" t="0" r="0" b="0"/>
              <a:pathLst>
                <a:path w="136871" h="164990">
                  <a:moveTo>
                    <a:pt x="0" y="56087"/>
                  </a:moveTo>
                  <a:lnTo>
                    <a:pt x="17958" y="109962"/>
                  </a:lnTo>
                  <a:lnTo>
                    <a:pt x="35149" y="161534"/>
                  </a:lnTo>
                  <a:lnTo>
                    <a:pt x="35131" y="164989"/>
                  </a:lnTo>
                  <a:lnTo>
                    <a:pt x="32779" y="163784"/>
                  </a:lnTo>
                  <a:lnTo>
                    <a:pt x="28872" y="159470"/>
                  </a:lnTo>
                  <a:lnTo>
                    <a:pt x="24530" y="142199"/>
                  </a:lnTo>
                  <a:lnTo>
                    <a:pt x="14279" y="85581"/>
                  </a:lnTo>
                  <a:lnTo>
                    <a:pt x="13979" y="41689"/>
                  </a:lnTo>
                  <a:lnTo>
                    <a:pt x="22201" y="16932"/>
                  </a:lnTo>
                  <a:lnTo>
                    <a:pt x="30008" y="8927"/>
                  </a:lnTo>
                  <a:lnTo>
                    <a:pt x="51162" y="32"/>
                  </a:lnTo>
                  <a:lnTo>
                    <a:pt x="61014" y="0"/>
                  </a:lnTo>
                  <a:lnTo>
                    <a:pt x="78200" y="6203"/>
                  </a:lnTo>
                  <a:lnTo>
                    <a:pt x="101029" y="22849"/>
                  </a:lnTo>
                  <a:lnTo>
                    <a:pt x="117022" y="48188"/>
                  </a:lnTo>
                  <a:lnTo>
                    <a:pt x="131737" y="89362"/>
                  </a:lnTo>
                  <a:lnTo>
                    <a:pt x="135856" y="135103"/>
                  </a:lnTo>
                  <a:lnTo>
                    <a:pt x="136870" y="16137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530797" y="657706"/>
              <a:ext cx="182465" cy="190806"/>
            </a:xfrm>
            <a:custGeom>
              <a:avLst/>
              <a:gdLst/>
              <a:ahLst/>
              <a:cxnLst/>
              <a:rect l="0" t="0" r="0" b="0"/>
              <a:pathLst>
                <a:path w="182465" h="190806">
                  <a:moveTo>
                    <a:pt x="90591" y="5589"/>
                  </a:moveTo>
                  <a:lnTo>
                    <a:pt x="73824" y="0"/>
                  </a:lnTo>
                  <a:lnTo>
                    <a:pt x="66545" y="693"/>
                  </a:lnTo>
                  <a:lnTo>
                    <a:pt x="52218" y="7702"/>
                  </a:lnTo>
                  <a:lnTo>
                    <a:pt x="30998" y="24802"/>
                  </a:lnTo>
                  <a:lnTo>
                    <a:pt x="9893" y="55865"/>
                  </a:lnTo>
                  <a:lnTo>
                    <a:pt x="0" y="94705"/>
                  </a:lnTo>
                  <a:lnTo>
                    <a:pt x="3925" y="115776"/>
                  </a:lnTo>
                  <a:lnTo>
                    <a:pt x="36376" y="179271"/>
                  </a:lnTo>
                  <a:lnTo>
                    <a:pt x="55577" y="188066"/>
                  </a:lnTo>
                  <a:lnTo>
                    <a:pt x="78539" y="190805"/>
                  </a:lnTo>
                  <a:lnTo>
                    <a:pt x="100442" y="188123"/>
                  </a:lnTo>
                  <a:lnTo>
                    <a:pt x="132504" y="174447"/>
                  </a:lnTo>
                  <a:lnTo>
                    <a:pt x="158642" y="155576"/>
                  </a:lnTo>
                  <a:lnTo>
                    <a:pt x="175615" y="129578"/>
                  </a:lnTo>
                  <a:lnTo>
                    <a:pt x="182464" y="88470"/>
                  </a:lnTo>
                  <a:lnTo>
                    <a:pt x="178904" y="50423"/>
                  </a:lnTo>
                  <a:lnTo>
                    <a:pt x="167276" y="30974"/>
                  </a:lnTo>
                  <a:lnTo>
                    <a:pt x="151579" y="16871"/>
                  </a:lnTo>
                  <a:lnTo>
                    <a:pt x="122177" y="558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754543" y="610652"/>
              <a:ext cx="130059" cy="207148"/>
            </a:xfrm>
            <a:custGeom>
              <a:avLst/>
              <a:gdLst/>
              <a:ahLst/>
              <a:cxnLst/>
              <a:rect l="0" t="0" r="0" b="0"/>
              <a:pathLst>
                <a:path w="130059" h="207148">
                  <a:moveTo>
                    <a:pt x="3716" y="94757"/>
                  </a:moveTo>
                  <a:lnTo>
                    <a:pt x="21674" y="149802"/>
                  </a:lnTo>
                  <a:lnTo>
                    <a:pt x="33083" y="185416"/>
                  </a:lnTo>
                  <a:lnTo>
                    <a:pt x="46082" y="207147"/>
                  </a:lnTo>
                  <a:lnTo>
                    <a:pt x="44828" y="207118"/>
                  </a:lnTo>
                  <a:lnTo>
                    <a:pt x="41652" y="204759"/>
                  </a:lnTo>
                  <a:lnTo>
                    <a:pt x="10479" y="144103"/>
                  </a:lnTo>
                  <a:lnTo>
                    <a:pt x="0" y="101059"/>
                  </a:lnTo>
                  <a:lnTo>
                    <a:pt x="1284" y="76501"/>
                  </a:lnTo>
                  <a:lnTo>
                    <a:pt x="8874" y="57007"/>
                  </a:lnTo>
                  <a:lnTo>
                    <a:pt x="14174" y="48533"/>
                  </a:lnTo>
                  <a:lnTo>
                    <a:pt x="43989" y="25429"/>
                  </a:lnTo>
                  <a:lnTo>
                    <a:pt x="93646" y="6236"/>
                  </a:lnTo>
                  <a:lnTo>
                    <a:pt x="13005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147813" y="600124"/>
              <a:ext cx="147400" cy="224609"/>
            </a:xfrm>
            <a:custGeom>
              <a:avLst/>
              <a:gdLst/>
              <a:ahLst/>
              <a:cxnLst/>
              <a:rect l="0" t="0" r="0" b="0"/>
              <a:pathLst>
                <a:path w="147400" h="224609">
                  <a:moveTo>
                    <a:pt x="0" y="10528"/>
                  </a:moveTo>
                  <a:lnTo>
                    <a:pt x="17958" y="73956"/>
                  </a:lnTo>
                  <a:lnTo>
                    <a:pt x="39811" y="136893"/>
                  </a:lnTo>
                  <a:lnTo>
                    <a:pt x="70387" y="200043"/>
                  </a:lnTo>
                  <a:lnTo>
                    <a:pt x="82366" y="221099"/>
                  </a:lnTo>
                  <a:lnTo>
                    <a:pt x="87666" y="224608"/>
                  </a:lnTo>
                  <a:lnTo>
                    <a:pt x="92369" y="223438"/>
                  </a:lnTo>
                  <a:lnTo>
                    <a:pt x="100714" y="212780"/>
                  </a:lnTo>
                  <a:lnTo>
                    <a:pt x="115604" y="171102"/>
                  </a:lnTo>
                  <a:lnTo>
                    <a:pt x="123160" y="124006"/>
                  </a:lnTo>
                  <a:lnTo>
                    <a:pt x="131303" y="66869"/>
                  </a:lnTo>
                  <a:lnTo>
                    <a:pt x="144471" y="17254"/>
                  </a:lnTo>
                  <a:lnTo>
                    <a:pt x="14739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361651" y="609834"/>
              <a:ext cx="144193" cy="221918"/>
            </a:xfrm>
            <a:custGeom>
              <a:avLst/>
              <a:gdLst/>
              <a:ahLst/>
              <a:cxnLst/>
              <a:rect l="0" t="0" r="0" b="0"/>
              <a:pathLst>
                <a:path w="144193" h="221918">
                  <a:moveTo>
                    <a:pt x="7260" y="74518"/>
                  </a:moveTo>
                  <a:lnTo>
                    <a:pt x="25241" y="90159"/>
                  </a:lnTo>
                  <a:lnTo>
                    <a:pt x="42158" y="98237"/>
                  </a:lnTo>
                  <a:lnTo>
                    <a:pt x="77002" y="103773"/>
                  </a:lnTo>
                  <a:lnTo>
                    <a:pt x="111373" y="99824"/>
                  </a:lnTo>
                  <a:lnTo>
                    <a:pt x="129962" y="91224"/>
                  </a:lnTo>
                  <a:lnTo>
                    <a:pt x="138194" y="85655"/>
                  </a:lnTo>
                  <a:lnTo>
                    <a:pt x="142513" y="77263"/>
                  </a:lnTo>
                  <a:lnTo>
                    <a:pt x="144192" y="55461"/>
                  </a:lnTo>
                  <a:lnTo>
                    <a:pt x="137919" y="36412"/>
                  </a:lnTo>
                  <a:lnTo>
                    <a:pt x="132971" y="28057"/>
                  </a:lnTo>
                  <a:lnTo>
                    <a:pt x="103650" y="5120"/>
                  </a:lnTo>
                  <a:lnTo>
                    <a:pt x="75447" y="0"/>
                  </a:lnTo>
                  <a:lnTo>
                    <a:pt x="46924" y="2795"/>
                  </a:lnTo>
                  <a:lnTo>
                    <a:pt x="26449" y="11835"/>
                  </a:lnTo>
                  <a:lnTo>
                    <a:pt x="12669" y="26772"/>
                  </a:lnTo>
                  <a:lnTo>
                    <a:pt x="3815" y="46278"/>
                  </a:lnTo>
                  <a:lnTo>
                    <a:pt x="0" y="82398"/>
                  </a:lnTo>
                  <a:lnTo>
                    <a:pt x="6929" y="115847"/>
                  </a:lnTo>
                  <a:lnTo>
                    <a:pt x="36217" y="169171"/>
                  </a:lnTo>
                  <a:lnTo>
                    <a:pt x="62244" y="195240"/>
                  </a:lnTo>
                  <a:lnTo>
                    <a:pt x="97771" y="212193"/>
                  </a:lnTo>
                  <a:lnTo>
                    <a:pt x="144131" y="22191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592058" y="652766"/>
              <a:ext cx="113766" cy="181402"/>
            </a:xfrm>
            <a:custGeom>
              <a:avLst/>
              <a:gdLst/>
              <a:ahLst/>
              <a:cxnLst/>
              <a:rect l="0" t="0" r="0" b="0"/>
              <a:pathLst>
                <a:path w="113766" h="181402">
                  <a:moveTo>
                    <a:pt x="8480" y="94757"/>
                  </a:moveTo>
                  <a:lnTo>
                    <a:pt x="26439" y="158185"/>
                  </a:lnTo>
                  <a:lnTo>
                    <a:pt x="34339" y="181401"/>
                  </a:lnTo>
                  <a:lnTo>
                    <a:pt x="18468" y="125354"/>
                  </a:lnTo>
                  <a:lnTo>
                    <a:pt x="2560" y="72400"/>
                  </a:lnTo>
                  <a:lnTo>
                    <a:pt x="0" y="46996"/>
                  </a:lnTo>
                  <a:lnTo>
                    <a:pt x="5101" y="26346"/>
                  </a:lnTo>
                  <a:lnTo>
                    <a:pt x="9737" y="17564"/>
                  </a:lnTo>
                  <a:lnTo>
                    <a:pt x="16337" y="12880"/>
                  </a:lnTo>
                  <a:lnTo>
                    <a:pt x="24247" y="10926"/>
                  </a:lnTo>
                  <a:lnTo>
                    <a:pt x="78407" y="9411"/>
                  </a:lnTo>
                  <a:lnTo>
                    <a:pt x="11376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832165" y="431668"/>
              <a:ext cx="165700" cy="413521"/>
            </a:xfrm>
            <a:custGeom>
              <a:avLst/>
              <a:gdLst/>
              <a:ahLst/>
              <a:cxnLst/>
              <a:rect l="0" t="0" r="0" b="0"/>
              <a:pathLst>
                <a:path w="165700" h="413521">
                  <a:moveTo>
                    <a:pt x="0" y="0"/>
                  </a:moveTo>
                  <a:lnTo>
                    <a:pt x="0" y="57264"/>
                  </a:lnTo>
                  <a:lnTo>
                    <a:pt x="0" y="109774"/>
                  </a:lnTo>
                  <a:lnTo>
                    <a:pt x="0" y="169786"/>
                  </a:lnTo>
                  <a:lnTo>
                    <a:pt x="0" y="228901"/>
                  </a:lnTo>
                  <a:lnTo>
                    <a:pt x="3120" y="283462"/>
                  </a:lnTo>
                  <a:lnTo>
                    <a:pt x="8334" y="336673"/>
                  </a:lnTo>
                  <a:lnTo>
                    <a:pt x="8384" y="362542"/>
                  </a:lnTo>
                  <a:lnTo>
                    <a:pt x="6759" y="364527"/>
                  </a:lnTo>
                  <a:lnTo>
                    <a:pt x="4506" y="362341"/>
                  </a:lnTo>
                  <a:lnTo>
                    <a:pt x="1335" y="331318"/>
                  </a:lnTo>
                  <a:lnTo>
                    <a:pt x="5985" y="290671"/>
                  </a:lnTo>
                  <a:lnTo>
                    <a:pt x="17868" y="269177"/>
                  </a:lnTo>
                  <a:lnTo>
                    <a:pt x="25950" y="260170"/>
                  </a:lnTo>
                  <a:lnTo>
                    <a:pt x="36018" y="255335"/>
                  </a:lnTo>
                  <a:lnTo>
                    <a:pt x="59682" y="253082"/>
                  </a:lnTo>
                  <a:lnTo>
                    <a:pt x="93723" y="258391"/>
                  </a:lnTo>
                  <a:lnTo>
                    <a:pt x="120447" y="272962"/>
                  </a:lnTo>
                  <a:lnTo>
                    <a:pt x="143183" y="297687"/>
                  </a:lnTo>
                  <a:lnTo>
                    <a:pt x="159148" y="327239"/>
                  </a:lnTo>
                  <a:lnTo>
                    <a:pt x="165699" y="363812"/>
                  </a:lnTo>
                  <a:lnTo>
                    <a:pt x="160992" y="384352"/>
                  </a:lnTo>
                  <a:lnTo>
                    <a:pt x="156461" y="393105"/>
                  </a:lnTo>
                  <a:lnTo>
                    <a:pt x="142068" y="405950"/>
                  </a:lnTo>
                  <a:lnTo>
                    <a:pt x="133317" y="411013"/>
                  </a:lnTo>
                  <a:lnTo>
                    <a:pt x="114234" y="413520"/>
                  </a:lnTo>
                  <a:lnTo>
                    <a:pt x="53530" y="410867"/>
                  </a:lnTo>
                  <a:lnTo>
                    <a:pt x="42114" y="4106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3042735" y="431668"/>
              <a:ext cx="168026" cy="242156"/>
            </a:xfrm>
            <a:custGeom>
              <a:avLst/>
              <a:gdLst/>
              <a:ahLst/>
              <a:cxnLst/>
              <a:rect l="0" t="0" r="0" b="0"/>
              <a:pathLst>
                <a:path w="168026" h="242156">
                  <a:moveTo>
                    <a:pt x="0" y="0"/>
                  </a:moveTo>
                  <a:lnTo>
                    <a:pt x="42692" y="3119"/>
                  </a:lnTo>
                  <a:lnTo>
                    <a:pt x="94833" y="19128"/>
                  </a:lnTo>
                  <a:lnTo>
                    <a:pt x="147410" y="49803"/>
                  </a:lnTo>
                  <a:lnTo>
                    <a:pt x="162222" y="66588"/>
                  </a:lnTo>
                  <a:lnTo>
                    <a:pt x="167809" y="75978"/>
                  </a:lnTo>
                  <a:lnTo>
                    <a:pt x="168025" y="84577"/>
                  </a:lnTo>
                  <a:lnTo>
                    <a:pt x="164659" y="92649"/>
                  </a:lnTo>
                  <a:lnTo>
                    <a:pt x="158906" y="100371"/>
                  </a:lnTo>
                  <a:lnTo>
                    <a:pt x="136916" y="108950"/>
                  </a:lnTo>
                  <a:lnTo>
                    <a:pt x="109985" y="115103"/>
                  </a:lnTo>
                  <a:lnTo>
                    <a:pt x="86317" y="125636"/>
                  </a:lnTo>
                  <a:lnTo>
                    <a:pt x="70339" y="144356"/>
                  </a:lnTo>
                  <a:lnTo>
                    <a:pt x="64440" y="155899"/>
                  </a:lnTo>
                  <a:lnTo>
                    <a:pt x="61005" y="178083"/>
                  </a:lnTo>
                  <a:lnTo>
                    <a:pt x="64548" y="198471"/>
                  </a:lnTo>
                  <a:lnTo>
                    <a:pt x="84228" y="2421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3158549" y="83175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105284" y="894922"/>
              <a:ext cx="3032209" cy="84229"/>
            </a:xfrm>
            <a:custGeom>
              <a:avLst/>
              <a:gdLst/>
              <a:ahLst/>
              <a:cxnLst/>
              <a:rect l="0" t="0" r="0" b="0"/>
              <a:pathLst>
                <a:path w="3032209" h="84229">
                  <a:moveTo>
                    <a:pt x="3032208" y="73699"/>
                  </a:moveTo>
                  <a:lnTo>
                    <a:pt x="3004652" y="66464"/>
                  </a:lnTo>
                  <a:lnTo>
                    <a:pt x="2948429" y="60702"/>
                  </a:lnTo>
                  <a:lnTo>
                    <a:pt x="2886327" y="54234"/>
                  </a:lnTo>
                  <a:lnTo>
                    <a:pt x="2835086" y="53114"/>
                  </a:lnTo>
                  <a:lnTo>
                    <a:pt x="2777269" y="47193"/>
                  </a:lnTo>
                  <a:lnTo>
                    <a:pt x="2733289" y="44371"/>
                  </a:lnTo>
                  <a:lnTo>
                    <a:pt x="2686445" y="43117"/>
                  </a:lnTo>
                  <a:lnTo>
                    <a:pt x="2638330" y="42560"/>
                  </a:lnTo>
                  <a:lnTo>
                    <a:pt x="2581971" y="42246"/>
                  </a:lnTo>
                  <a:lnTo>
                    <a:pt x="2535636" y="36564"/>
                  </a:lnTo>
                  <a:lnTo>
                    <a:pt x="2494094" y="33798"/>
                  </a:lnTo>
                  <a:lnTo>
                    <a:pt x="2449115" y="32569"/>
                  </a:lnTo>
                  <a:lnTo>
                    <a:pt x="2397486" y="31877"/>
                  </a:lnTo>
                  <a:lnTo>
                    <a:pt x="2338118" y="31643"/>
                  </a:lnTo>
                  <a:lnTo>
                    <a:pt x="2275742" y="31597"/>
                  </a:lnTo>
                  <a:lnTo>
                    <a:pt x="2214331" y="31588"/>
                  </a:lnTo>
                  <a:lnTo>
                    <a:pt x="2164273" y="30416"/>
                  </a:lnTo>
                  <a:lnTo>
                    <a:pt x="2112397" y="24350"/>
                  </a:lnTo>
                  <a:lnTo>
                    <a:pt x="2059981" y="20863"/>
                  </a:lnTo>
                  <a:lnTo>
                    <a:pt x="2007406" y="14110"/>
                  </a:lnTo>
                  <a:lnTo>
                    <a:pt x="1954783" y="11590"/>
                  </a:lnTo>
                  <a:lnTo>
                    <a:pt x="1900977" y="10843"/>
                  </a:lnTo>
                  <a:lnTo>
                    <a:pt x="1842270" y="10622"/>
                  </a:lnTo>
                  <a:lnTo>
                    <a:pt x="1787311" y="10556"/>
                  </a:lnTo>
                  <a:lnTo>
                    <a:pt x="1732812" y="10537"/>
                  </a:lnTo>
                  <a:lnTo>
                    <a:pt x="1673901" y="10531"/>
                  </a:lnTo>
                  <a:lnTo>
                    <a:pt x="1618881" y="10529"/>
                  </a:lnTo>
                  <a:lnTo>
                    <a:pt x="1564364" y="10529"/>
                  </a:lnTo>
                  <a:lnTo>
                    <a:pt x="1505447" y="9359"/>
                  </a:lnTo>
                  <a:lnTo>
                    <a:pt x="1449256" y="3293"/>
                  </a:lnTo>
                  <a:lnTo>
                    <a:pt x="1389842" y="976"/>
                  </a:lnTo>
                  <a:lnTo>
                    <a:pt x="1333504" y="289"/>
                  </a:lnTo>
                  <a:lnTo>
                    <a:pt x="1274047" y="85"/>
                  </a:lnTo>
                  <a:lnTo>
                    <a:pt x="1217696" y="25"/>
                  </a:lnTo>
                  <a:lnTo>
                    <a:pt x="1157065" y="7"/>
                  </a:lnTo>
                  <a:lnTo>
                    <a:pt x="1095817" y="2"/>
                  </a:lnTo>
                  <a:lnTo>
                    <a:pt x="1038935" y="0"/>
                  </a:lnTo>
                  <a:lnTo>
                    <a:pt x="979317" y="1170"/>
                  </a:lnTo>
                  <a:lnTo>
                    <a:pt x="922918" y="7236"/>
                  </a:lnTo>
                  <a:lnTo>
                    <a:pt x="862273" y="9553"/>
                  </a:lnTo>
                  <a:lnTo>
                    <a:pt x="801021" y="10239"/>
                  </a:lnTo>
                  <a:lnTo>
                    <a:pt x="744138" y="11612"/>
                  </a:lnTo>
                  <a:lnTo>
                    <a:pt x="684519" y="17739"/>
                  </a:lnTo>
                  <a:lnTo>
                    <a:pt x="628120" y="20074"/>
                  </a:lnTo>
                  <a:lnTo>
                    <a:pt x="568645" y="21935"/>
                  </a:lnTo>
                  <a:lnTo>
                    <a:pt x="512289" y="28206"/>
                  </a:lnTo>
                  <a:lnTo>
                    <a:pt x="451657" y="30584"/>
                  </a:lnTo>
                  <a:lnTo>
                    <a:pt x="390408" y="32458"/>
                  </a:lnTo>
                  <a:lnTo>
                    <a:pt x="333526" y="38733"/>
                  </a:lnTo>
                  <a:lnTo>
                    <a:pt x="272738" y="42282"/>
                  </a:lnTo>
                  <a:lnTo>
                    <a:pt x="211443" y="50222"/>
                  </a:lnTo>
                  <a:lnTo>
                    <a:pt x="154547" y="59984"/>
                  </a:lnTo>
                  <a:lnTo>
                    <a:pt x="96095" y="70285"/>
                  </a:lnTo>
                  <a:lnTo>
                    <a:pt x="36356" y="81127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1" name="Group 30"/>
          <p:cNvGrpSpPr/>
          <p:nvPr/>
        </p:nvGrpSpPr>
        <p:grpSpPr>
          <a:xfrm>
            <a:off x="1243034" y="1273948"/>
            <a:ext cx="2526169" cy="414540"/>
            <a:chOff x="1243034" y="1273948"/>
            <a:chExt cx="2526169" cy="414540"/>
          </a:xfrm>
        </p:grpSpPr>
        <p:sp>
          <p:nvSpPr>
            <p:cNvPr id="16" name="Freeform 15"/>
            <p:cNvSpPr/>
            <p:nvPr/>
          </p:nvSpPr>
          <p:spPr>
            <a:xfrm>
              <a:off x="1410818" y="1421347"/>
              <a:ext cx="1" cy="157928"/>
            </a:xfrm>
            <a:custGeom>
              <a:avLst/>
              <a:gdLst/>
              <a:ahLst/>
              <a:cxnLst/>
              <a:rect l="0" t="0" r="0" b="0"/>
              <a:pathLst>
                <a:path w="1" h="157928">
                  <a:moveTo>
                    <a:pt x="0" y="0"/>
                  </a:moveTo>
                  <a:lnTo>
                    <a:pt x="0" y="58617"/>
                  </a:lnTo>
                  <a:lnTo>
                    <a:pt x="0" y="111621"/>
                  </a:lnTo>
                  <a:lnTo>
                    <a:pt x="0" y="15792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1243034" y="1322412"/>
              <a:ext cx="333033" cy="366076"/>
            </a:xfrm>
            <a:custGeom>
              <a:avLst/>
              <a:gdLst/>
              <a:ahLst/>
              <a:cxnLst/>
              <a:rect l="0" t="0" r="0" b="0"/>
              <a:pathLst>
                <a:path w="333033" h="366076">
                  <a:moveTo>
                    <a:pt x="273069" y="35764"/>
                  </a:moveTo>
                  <a:lnTo>
                    <a:pt x="219194" y="8253"/>
                  </a:lnTo>
                  <a:lnTo>
                    <a:pt x="198822" y="920"/>
                  </a:lnTo>
                  <a:lnTo>
                    <a:pt x="178069" y="0"/>
                  </a:lnTo>
                  <a:lnTo>
                    <a:pt x="115120" y="15264"/>
                  </a:lnTo>
                  <a:lnTo>
                    <a:pt x="104599" y="18588"/>
                  </a:lnTo>
                  <a:lnTo>
                    <a:pt x="86669" y="31640"/>
                  </a:lnTo>
                  <a:lnTo>
                    <a:pt x="34605" y="93720"/>
                  </a:lnTo>
                  <a:lnTo>
                    <a:pt x="10805" y="150082"/>
                  </a:lnTo>
                  <a:lnTo>
                    <a:pt x="2729" y="185839"/>
                  </a:lnTo>
                  <a:lnTo>
                    <a:pt x="0" y="239843"/>
                  </a:lnTo>
                  <a:lnTo>
                    <a:pt x="5866" y="264506"/>
                  </a:lnTo>
                  <a:lnTo>
                    <a:pt x="35284" y="318483"/>
                  </a:lnTo>
                  <a:lnTo>
                    <a:pt x="48844" y="335332"/>
                  </a:lnTo>
                  <a:lnTo>
                    <a:pt x="75221" y="352382"/>
                  </a:lnTo>
                  <a:lnTo>
                    <a:pt x="110852" y="364843"/>
                  </a:lnTo>
                  <a:lnTo>
                    <a:pt x="134292" y="366075"/>
                  </a:lnTo>
                  <a:lnTo>
                    <a:pt x="156408" y="361553"/>
                  </a:lnTo>
                  <a:lnTo>
                    <a:pt x="209787" y="333069"/>
                  </a:lnTo>
                  <a:lnTo>
                    <a:pt x="267470" y="282804"/>
                  </a:lnTo>
                  <a:lnTo>
                    <a:pt x="296053" y="252455"/>
                  </a:lnTo>
                  <a:lnTo>
                    <a:pt x="321755" y="193304"/>
                  </a:lnTo>
                  <a:lnTo>
                    <a:pt x="333032" y="148381"/>
                  </a:lnTo>
                  <a:lnTo>
                    <a:pt x="332170" y="111636"/>
                  </a:lnTo>
                  <a:lnTo>
                    <a:pt x="326242" y="89372"/>
                  </a:lnTo>
                  <a:lnTo>
                    <a:pt x="303373" y="49603"/>
                  </a:lnTo>
                  <a:lnTo>
                    <a:pt x="288877" y="34895"/>
                  </a:lnTo>
                  <a:lnTo>
                    <a:pt x="270736" y="24459"/>
                  </a:lnTo>
                  <a:lnTo>
                    <a:pt x="229614" y="17596"/>
                  </a:lnTo>
                  <a:lnTo>
                    <a:pt x="168994" y="23420"/>
                  </a:lnTo>
                  <a:lnTo>
                    <a:pt x="136199" y="2523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1930007" y="1389761"/>
              <a:ext cx="7237" cy="210571"/>
            </a:xfrm>
            <a:custGeom>
              <a:avLst/>
              <a:gdLst/>
              <a:ahLst/>
              <a:cxnLst/>
              <a:rect l="0" t="0" r="0" b="0"/>
              <a:pathLst>
                <a:path w="7237" h="210571">
                  <a:moveTo>
                    <a:pt x="7236" y="0"/>
                  </a:moveTo>
                  <a:lnTo>
                    <a:pt x="0" y="27556"/>
                  </a:lnTo>
                  <a:lnTo>
                    <a:pt x="478" y="80659"/>
                  </a:lnTo>
                  <a:lnTo>
                    <a:pt x="5901" y="131226"/>
                  </a:lnTo>
                  <a:lnTo>
                    <a:pt x="7060" y="190864"/>
                  </a:lnTo>
                  <a:lnTo>
                    <a:pt x="7236" y="21057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1768787" y="1347647"/>
              <a:ext cx="284271" cy="73701"/>
            </a:xfrm>
            <a:custGeom>
              <a:avLst/>
              <a:gdLst/>
              <a:ahLst/>
              <a:cxnLst/>
              <a:rect l="0" t="0" r="0" b="0"/>
              <a:pathLst>
                <a:path w="284271" h="73701">
                  <a:moveTo>
                    <a:pt x="284270" y="0"/>
                  </a:moveTo>
                  <a:lnTo>
                    <a:pt x="241578" y="3120"/>
                  </a:lnTo>
                  <a:lnTo>
                    <a:pt x="188267" y="17958"/>
                  </a:lnTo>
                  <a:lnTo>
                    <a:pt x="127796" y="40739"/>
                  </a:lnTo>
                  <a:lnTo>
                    <a:pt x="76110" y="58697"/>
                  </a:lnTo>
                  <a:lnTo>
                    <a:pt x="27079" y="70390"/>
                  </a:lnTo>
                  <a:lnTo>
                    <a:pt x="0" y="73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1779316" y="1579274"/>
              <a:ext cx="294799" cy="73701"/>
            </a:xfrm>
            <a:custGeom>
              <a:avLst/>
              <a:gdLst/>
              <a:ahLst/>
              <a:cxnLst/>
              <a:rect l="0" t="0" r="0" b="0"/>
              <a:pathLst>
                <a:path w="294799" h="73701">
                  <a:moveTo>
                    <a:pt x="294798" y="0"/>
                  </a:moveTo>
                  <a:lnTo>
                    <a:pt x="245867" y="11453"/>
                  </a:lnTo>
                  <a:lnTo>
                    <a:pt x="186736" y="19160"/>
                  </a:lnTo>
                  <a:lnTo>
                    <a:pt x="124243" y="40594"/>
                  </a:lnTo>
                  <a:lnTo>
                    <a:pt x="64281" y="59461"/>
                  </a:lnTo>
                  <a:lnTo>
                    <a:pt x="24395" y="70540"/>
                  </a:lnTo>
                  <a:lnTo>
                    <a:pt x="0" y="73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2181005" y="1323710"/>
              <a:ext cx="93151" cy="276622"/>
            </a:xfrm>
            <a:custGeom>
              <a:avLst/>
              <a:gdLst/>
              <a:ahLst/>
              <a:cxnLst/>
              <a:rect l="0" t="0" r="0" b="0"/>
              <a:pathLst>
                <a:path w="93151" h="276622">
                  <a:moveTo>
                    <a:pt x="40508" y="276621"/>
                  </a:moveTo>
                  <a:lnTo>
                    <a:pt x="23719" y="221576"/>
                  </a:lnTo>
                  <a:lnTo>
                    <a:pt x="14423" y="162109"/>
                  </a:lnTo>
                  <a:lnTo>
                    <a:pt x="6527" y="100003"/>
                  </a:lnTo>
                  <a:lnTo>
                    <a:pt x="0" y="50401"/>
                  </a:lnTo>
                  <a:lnTo>
                    <a:pt x="5347" y="29460"/>
                  </a:lnTo>
                  <a:lnTo>
                    <a:pt x="10048" y="20600"/>
                  </a:lnTo>
                  <a:lnTo>
                    <a:pt x="24630" y="7636"/>
                  </a:lnTo>
                  <a:lnTo>
                    <a:pt x="33432" y="2541"/>
                  </a:lnTo>
                  <a:lnTo>
                    <a:pt x="52571" y="0"/>
                  </a:lnTo>
                  <a:lnTo>
                    <a:pt x="93150" y="288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2126756" y="1463461"/>
              <a:ext cx="147400" cy="31586"/>
            </a:xfrm>
            <a:custGeom>
              <a:avLst/>
              <a:gdLst/>
              <a:ahLst/>
              <a:cxnLst/>
              <a:rect l="0" t="0" r="0" b="0"/>
              <a:pathLst>
                <a:path w="147400" h="31586">
                  <a:moveTo>
                    <a:pt x="147399" y="0"/>
                  </a:moveTo>
                  <a:lnTo>
                    <a:pt x="85119" y="16788"/>
                  </a:lnTo>
                  <a:lnTo>
                    <a:pt x="22792" y="26084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2768994" y="1326590"/>
              <a:ext cx="10530" cy="242157"/>
            </a:xfrm>
            <a:custGeom>
              <a:avLst/>
              <a:gdLst/>
              <a:ahLst/>
              <a:cxnLst/>
              <a:rect l="0" t="0" r="0" b="0"/>
              <a:pathLst>
                <a:path w="10530" h="242157">
                  <a:moveTo>
                    <a:pt x="0" y="0"/>
                  </a:moveTo>
                  <a:lnTo>
                    <a:pt x="0" y="48931"/>
                  </a:lnTo>
                  <a:lnTo>
                    <a:pt x="0" y="96776"/>
                  </a:lnTo>
                  <a:lnTo>
                    <a:pt x="0" y="147998"/>
                  </a:lnTo>
                  <a:lnTo>
                    <a:pt x="5590" y="206529"/>
                  </a:lnTo>
                  <a:lnTo>
                    <a:pt x="10529" y="24215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2621595" y="1326590"/>
              <a:ext cx="273742" cy="84229"/>
            </a:xfrm>
            <a:custGeom>
              <a:avLst/>
              <a:gdLst/>
              <a:ahLst/>
              <a:cxnLst/>
              <a:rect l="0" t="0" r="0" b="0"/>
              <a:pathLst>
                <a:path w="273742" h="84229">
                  <a:moveTo>
                    <a:pt x="273741" y="0"/>
                  </a:moveTo>
                  <a:lnTo>
                    <a:pt x="231050" y="3120"/>
                  </a:lnTo>
                  <a:lnTo>
                    <a:pt x="170503" y="17959"/>
                  </a:lnTo>
                  <a:lnTo>
                    <a:pt x="118645" y="34786"/>
                  </a:lnTo>
                  <a:lnTo>
                    <a:pt x="63544" y="58697"/>
                  </a:lnTo>
                  <a:lnTo>
                    <a:pt x="24251" y="73509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2642653" y="1570941"/>
              <a:ext cx="263213" cy="39920"/>
            </a:xfrm>
            <a:custGeom>
              <a:avLst/>
              <a:gdLst/>
              <a:ahLst/>
              <a:cxnLst/>
              <a:rect l="0" t="0" r="0" b="0"/>
              <a:pathLst>
                <a:path w="263213" h="39920">
                  <a:moveTo>
                    <a:pt x="263212" y="8333"/>
                  </a:moveTo>
                  <a:lnTo>
                    <a:pt x="225734" y="0"/>
                  </a:lnTo>
                  <a:lnTo>
                    <a:pt x="168721" y="3828"/>
                  </a:lnTo>
                  <a:lnTo>
                    <a:pt x="110709" y="8613"/>
                  </a:lnTo>
                  <a:lnTo>
                    <a:pt x="53356" y="22870"/>
                  </a:lnTo>
                  <a:lnTo>
                    <a:pt x="0" y="3991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3158488" y="1413149"/>
              <a:ext cx="201038" cy="197712"/>
            </a:xfrm>
            <a:custGeom>
              <a:avLst/>
              <a:gdLst/>
              <a:ahLst/>
              <a:cxnLst/>
              <a:rect l="0" t="0" r="0" b="0"/>
              <a:pathLst>
                <a:path w="201038" h="197712">
                  <a:moveTo>
                    <a:pt x="136931" y="29255"/>
                  </a:moveTo>
                  <a:lnTo>
                    <a:pt x="118951" y="13614"/>
                  </a:lnTo>
                  <a:lnTo>
                    <a:pt x="102034" y="5536"/>
                  </a:lnTo>
                  <a:lnTo>
                    <a:pt x="67190" y="0"/>
                  </a:lnTo>
                  <a:lnTo>
                    <a:pt x="32819" y="3949"/>
                  </a:lnTo>
                  <a:lnTo>
                    <a:pt x="14230" y="15668"/>
                  </a:lnTo>
                  <a:lnTo>
                    <a:pt x="5998" y="23706"/>
                  </a:lnTo>
                  <a:lnTo>
                    <a:pt x="1679" y="32575"/>
                  </a:lnTo>
                  <a:lnTo>
                    <a:pt x="0" y="51787"/>
                  </a:lnTo>
                  <a:lnTo>
                    <a:pt x="3530" y="59484"/>
                  </a:lnTo>
                  <a:lnTo>
                    <a:pt x="16811" y="71156"/>
                  </a:lnTo>
                  <a:lnTo>
                    <a:pt x="37531" y="77123"/>
                  </a:lnTo>
                  <a:lnTo>
                    <a:pt x="95376" y="88504"/>
                  </a:lnTo>
                  <a:lnTo>
                    <a:pt x="132287" y="93603"/>
                  </a:lnTo>
                  <a:lnTo>
                    <a:pt x="180052" y="121581"/>
                  </a:lnTo>
                  <a:lnTo>
                    <a:pt x="194310" y="138139"/>
                  </a:lnTo>
                  <a:lnTo>
                    <a:pt x="199750" y="147468"/>
                  </a:lnTo>
                  <a:lnTo>
                    <a:pt x="201037" y="156027"/>
                  </a:lnTo>
                  <a:lnTo>
                    <a:pt x="199556" y="164072"/>
                  </a:lnTo>
                  <a:lnTo>
                    <a:pt x="196228" y="171775"/>
                  </a:lnTo>
                  <a:lnTo>
                    <a:pt x="183173" y="183454"/>
                  </a:lnTo>
                  <a:lnTo>
                    <a:pt x="164502" y="191375"/>
                  </a:lnTo>
                  <a:lnTo>
                    <a:pt x="114388" y="196459"/>
                  </a:lnTo>
                  <a:lnTo>
                    <a:pt x="52703" y="19771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3394638" y="1273948"/>
              <a:ext cx="25200" cy="315856"/>
            </a:xfrm>
            <a:custGeom>
              <a:avLst/>
              <a:gdLst/>
              <a:ahLst/>
              <a:cxnLst/>
              <a:rect l="0" t="0" r="0" b="0"/>
              <a:pathLst>
                <a:path w="25200" h="315856">
                  <a:moveTo>
                    <a:pt x="6066" y="0"/>
                  </a:moveTo>
                  <a:lnTo>
                    <a:pt x="0" y="33622"/>
                  </a:lnTo>
                  <a:lnTo>
                    <a:pt x="4521" y="91562"/>
                  </a:lnTo>
                  <a:lnTo>
                    <a:pt x="8728" y="146452"/>
                  </a:lnTo>
                  <a:lnTo>
                    <a:pt x="17383" y="196641"/>
                  </a:lnTo>
                  <a:lnTo>
                    <a:pt x="25199" y="255522"/>
                  </a:lnTo>
                  <a:lnTo>
                    <a:pt x="16595" y="31585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3327005" y="1400290"/>
              <a:ext cx="189514" cy="10529"/>
            </a:xfrm>
            <a:custGeom>
              <a:avLst/>
              <a:gdLst/>
              <a:ahLst/>
              <a:cxnLst/>
              <a:rect l="0" t="0" r="0" b="0"/>
              <a:pathLst>
                <a:path w="189514" h="10529">
                  <a:moveTo>
                    <a:pt x="189513" y="0"/>
                  </a:moveTo>
                  <a:lnTo>
                    <a:pt x="130896" y="5589"/>
                  </a:lnTo>
                  <a:lnTo>
                    <a:pt x="69486" y="9553"/>
                  </a:lnTo>
                  <a:lnTo>
                    <a:pt x="20441" y="10335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3516518" y="1421347"/>
              <a:ext cx="94757" cy="172042"/>
            </a:xfrm>
            <a:custGeom>
              <a:avLst/>
              <a:gdLst/>
              <a:ahLst/>
              <a:cxnLst/>
              <a:rect l="0" t="0" r="0" b="0"/>
              <a:pathLst>
                <a:path w="94757" h="172042">
                  <a:moveTo>
                    <a:pt x="0" y="84228"/>
                  </a:moveTo>
                  <a:lnTo>
                    <a:pt x="17958" y="147655"/>
                  </a:lnTo>
                  <a:lnTo>
                    <a:pt x="25858" y="172041"/>
                  </a:lnTo>
                  <a:lnTo>
                    <a:pt x="9988" y="116370"/>
                  </a:lnTo>
                  <a:lnTo>
                    <a:pt x="5609" y="93834"/>
                  </a:lnTo>
                  <a:lnTo>
                    <a:pt x="7562" y="68220"/>
                  </a:lnTo>
                  <a:lnTo>
                    <a:pt x="15449" y="47477"/>
                  </a:lnTo>
                  <a:lnTo>
                    <a:pt x="20828" y="38670"/>
                  </a:lnTo>
                  <a:lnTo>
                    <a:pt x="36162" y="25766"/>
                  </a:lnTo>
                  <a:lnTo>
                    <a:pt x="94756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3645956" y="1446912"/>
              <a:ext cx="123247" cy="185006"/>
            </a:xfrm>
            <a:custGeom>
              <a:avLst/>
              <a:gdLst/>
              <a:ahLst/>
              <a:cxnLst/>
              <a:rect l="0" t="0" r="0" b="0"/>
              <a:pathLst>
                <a:path w="123247" h="185006">
                  <a:moveTo>
                    <a:pt x="7432" y="58663"/>
                  </a:moveTo>
                  <a:lnTo>
                    <a:pt x="51395" y="73317"/>
                  </a:lnTo>
                  <a:lnTo>
                    <a:pt x="71425" y="73754"/>
                  </a:lnTo>
                  <a:lnTo>
                    <a:pt x="92025" y="68880"/>
                  </a:lnTo>
                  <a:lnTo>
                    <a:pt x="112880" y="58914"/>
                  </a:lnTo>
                  <a:lnTo>
                    <a:pt x="118675" y="51811"/>
                  </a:lnTo>
                  <a:lnTo>
                    <a:pt x="121368" y="43567"/>
                  </a:lnTo>
                  <a:lnTo>
                    <a:pt x="121994" y="34561"/>
                  </a:lnTo>
                  <a:lnTo>
                    <a:pt x="116450" y="18315"/>
                  </a:lnTo>
                  <a:lnTo>
                    <a:pt x="111696" y="10707"/>
                  </a:lnTo>
                  <a:lnTo>
                    <a:pt x="103848" y="5635"/>
                  </a:lnTo>
                  <a:lnTo>
                    <a:pt x="82649" y="0"/>
                  </a:lnTo>
                  <a:lnTo>
                    <a:pt x="49996" y="2417"/>
                  </a:lnTo>
                  <a:lnTo>
                    <a:pt x="31809" y="10658"/>
                  </a:lnTo>
                  <a:lnTo>
                    <a:pt x="23683" y="16131"/>
                  </a:lnTo>
                  <a:lnTo>
                    <a:pt x="11535" y="31571"/>
                  </a:lnTo>
                  <a:lnTo>
                    <a:pt x="3407" y="51301"/>
                  </a:lnTo>
                  <a:lnTo>
                    <a:pt x="0" y="87547"/>
                  </a:lnTo>
                  <a:lnTo>
                    <a:pt x="11812" y="142535"/>
                  </a:lnTo>
                  <a:lnTo>
                    <a:pt x="24587" y="160670"/>
                  </a:lnTo>
                  <a:lnTo>
                    <a:pt x="32906" y="168782"/>
                  </a:lnTo>
                  <a:lnTo>
                    <a:pt x="54629" y="177795"/>
                  </a:lnTo>
                  <a:lnTo>
                    <a:pt x="90046" y="182868"/>
                  </a:lnTo>
                  <a:lnTo>
                    <a:pt x="123246" y="18500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4" name="Group 73"/>
          <p:cNvGrpSpPr/>
          <p:nvPr/>
        </p:nvGrpSpPr>
        <p:grpSpPr>
          <a:xfrm>
            <a:off x="3811316" y="1231834"/>
            <a:ext cx="6327628" cy="810695"/>
            <a:chOff x="3811316" y="1231834"/>
            <a:chExt cx="6327628" cy="810695"/>
          </a:xfrm>
        </p:grpSpPr>
        <p:sp>
          <p:nvSpPr>
            <p:cNvPr id="32" name="Freeform 31"/>
            <p:cNvSpPr/>
            <p:nvPr/>
          </p:nvSpPr>
          <p:spPr>
            <a:xfrm>
              <a:off x="3885015" y="1231834"/>
              <a:ext cx="10530" cy="410612"/>
            </a:xfrm>
            <a:custGeom>
              <a:avLst/>
              <a:gdLst/>
              <a:ahLst/>
              <a:cxnLst/>
              <a:rect l="0" t="0" r="0" b="0"/>
              <a:pathLst>
                <a:path w="10530" h="410612">
                  <a:moveTo>
                    <a:pt x="0" y="0"/>
                  </a:moveTo>
                  <a:lnTo>
                    <a:pt x="0" y="48931"/>
                  </a:lnTo>
                  <a:lnTo>
                    <a:pt x="0" y="108061"/>
                  </a:lnTo>
                  <a:lnTo>
                    <a:pt x="0" y="161869"/>
                  </a:lnTo>
                  <a:lnTo>
                    <a:pt x="0" y="211088"/>
                  </a:lnTo>
                  <a:lnTo>
                    <a:pt x="0" y="266485"/>
                  </a:lnTo>
                  <a:lnTo>
                    <a:pt x="0" y="321764"/>
                  </a:lnTo>
                  <a:lnTo>
                    <a:pt x="1170" y="380930"/>
                  </a:lnTo>
                  <a:lnTo>
                    <a:pt x="10529" y="41061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3811316" y="1379233"/>
              <a:ext cx="178985" cy="10529"/>
            </a:xfrm>
            <a:custGeom>
              <a:avLst/>
              <a:gdLst/>
              <a:ahLst/>
              <a:cxnLst/>
              <a:rect l="0" t="0" r="0" b="0"/>
              <a:pathLst>
                <a:path w="178985" h="10529">
                  <a:moveTo>
                    <a:pt x="178984" y="0"/>
                  </a:moveTo>
                  <a:lnTo>
                    <a:pt x="130053" y="8333"/>
                  </a:lnTo>
                  <a:lnTo>
                    <a:pt x="70923" y="10095"/>
                  </a:lnTo>
                  <a:lnTo>
                    <a:pt x="12574" y="10471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4007467" y="1439459"/>
              <a:ext cx="151290" cy="199601"/>
            </a:xfrm>
            <a:custGeom>
              <a:avLst/>
              <a:gdLst/>
              <a:ahLst/>
              <a:cxnLst/>
              <a:rect l="0" t="0" r="0" b="0"/>
              <a:pathLst>
                <a:path w="151290" h="199601">
                  <a:moveTo>
                    <a:pt x="109175" y="24002"/>
                  </a:moveTo>
                  <a:lnTo>
                    <a:pt x="65213" y="282"/>
                  </a:lnTo>
                  <a:lnTo>
                    <a:pt x="55300" y="0"/>
                  </a:lnTo>
                  <a:lnTo>
                    <a:pt x="34928" y="5925"/>
                  </a:lnTo>
                  <a:lnTo>
                    <a:pt x="26922" y="13121"/>
                  </a:lnTo>
                  <a:lnTo>
                    <a:pt x="10064" y="45604"/>
                  </a:lnTo>
                  <a:lnTo>
                    <a:pt x="0" y="83695"/>
                  </a:lnTo>
                  <a:lnTo>
                    <a:pt x="5895" y="128600"/>
                  </a:lnTo>
                  <a:lnTo>
                    <a:pt x="18133" y="160669"/>
                  </a:lnTo>
                  <a:lnTo>
                    <a:pt x="23914" y="171265"/>
                  </a:lnTo>
                  <a:lnTo>
                    <a:pt x="39696" y="186158"/>
                  </a:lnTo>
                  <a:lnTo>
                    <a:pt x="59578" y="195507"/>
                  </a:lnTo>
                  <a:lnTo>
                    <a:pt x="95910" y="199600"/>
                  </a:lnTo>
                  <a:lnTo>
                    <a:pt x="127081" y="193924"/>
                  </a:lnTo>
                  <a:lnTo>
                    <a:pt x="151289" y="1819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4211399" y="1273948"/>
              <a:ext cx="147400" cy="357970"/>
            </a:xfrm>
            <a:custGeom>
              <a:avLst/>
              <a:gdLst/>
              <a:ahLst/>
              <a:cxnLst/>
              <a:rect l="0" t="0" r="0" b="0"/>
              <a:pathLst>
                <a:path w="147400" h="357970">
                  <a:moveTo>
                    <a:pt x="0" y="0"/>
                  </a:moveTo>
                  <a:lnTo>
                    <a:pt x="0" y="54144"/>
                  </a:lnTo>
                  <a:lnTo>
                    <a:pt x="5589" y="109091"/>
                  </a:lnTo>
                  <a:lnTo>
                    <a:pt x="9065" y="162174"/>
                  </a:lnTo>
                  <a:lnTo>
                    <a:pt x="15684" y="211178"/>
                  </a:lnTo>
                  <a:lnTo>
                    <a:pt x="19464" y="260923"/>
                  </a:lnTo>
                  <a:lnTo>
                    <a:pt x="26808" y="319605"/>
                  </a:lnTo>
                  <a:lnTo>
                    <a:pt x="26061" y="319525"/>
                  </a:lnTo>
                  <a:lnTo>
                    <a:pt x="23280" y="306957"/>
                  </a:lnTo>
                  <a:lnTo>
                    <a:pt x="22885" y="274744"/>
                  </a:lnTo>
                  <a:lnTo>
                    <a:pt x="26939" y="253130"/>
                  </a:lnTo>
                  <a:lnTo>
                    <a:pt x="41387" y="226819"/>
                  </a:lnTo>
                  <a:lnTo>
                    <a:pt x="49818" y="221403"/>
                  </a:lnTo>
                  <a:lnTo>
                    <a:pt x="71664" y="215384"/>
                  </a:lnTo>
                  <a:lnTo>
                    <a:pt x="93852" y="218949"/>
                  </a:lnTo>
                  <a:lnTo>
                    <a:pt x="104682" y="223175"/>
                  </a:lnTo>
                  <a:lnTo>
                    <a:pt x="119835" y="237229"/>
                  </a:lnTo>
                  <a:lnTo>
                    <a:pt x="139094" y="274847"/>
                  </a:lnTo>
                  <a:lnTo>
                    <a:pt x="146305" y="331743"/>
                  </a:lnTo>
                  <a:lnTo>
                    <a:pt x="147399" y="35796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4592620" y="1273948"/>
              <a:ext cx="152964" cy="382686"/>
            </a:xfrm>
            <a:custGeom>
              <a:avLst/>
              <a:gdLst/>
              <a:ahLst/>
              <a:cxnLst/>
              <a:rect l="0" t="0" r="0" b="0"/>
              <a:pathLst>
                <a:path w="152964" h="382686">
                  <a:moveTo>
                    <a:pt x="8333" y="0"/>
                  </a:moveTo>
                  <a:lnTo>
                    <a:pt x="0" y="57264"/>
                  </a:lnTo>
                  <a:lnTo>
                    <a:pt x="1575" y="106654"/>
                  </a:lnTo>
                  <a:lnTo>
                    <a:pt x="6331" y="158333"/>
                  </a:lnTo>
                  <a:lnTo>
                    <a:pt x="13527" y="217019"/>
                  </a:lnTo>
                  <a:lnTo>
                    <a:pt x="17808" y="270812"/>
                  </a:lnTo>
                  <a:lnTo>
                    <a:pt x="21773" y="323378"/>
                  </a:lnTo>
                  <a:lnTo>
                    <a:pt x="24835" y="346105"/>
                  </a:lnTo>
                  <a:lnTo>
                    <a:pt x="22296" y="367904"/>
                  </a:lnTo>
                  <a:lnTo>
                    <a:pt x="21151" y="370441"/>
                  </a:lnTo>
                  <a:lnTo>
                    <a:pt x="19540" y="350486"/>
                  </a:lnTo>
                  <a:lnTo>
                    <a:pt x="18996" y="295053"/>
                  </a:lnTo>
                  <a:lnTo>
                    <a:pt x="21261" y="268005"/>
                  </a:lnTo>
                  <a:lnTo>
                    <a:pt x="35690" y="234217"/>
                  </a:lnTo>
                  <a:lnTo>
                    <a:pt x="48178" y="216790"/>
                  </a:lnTo>
                  <a:lnTo>
                    <a:pt x="67766" y="207485"/>
                  </a:lnTo>
                  <a:lnTo>
                    <a:pt x="79540" y="205004"/>
                  </a:lnTo>
                  <a:lnTo>
                    <a:pt x="89730" y="205689"/>
                  </a:lnTo>
                  <a:lnTo>
                    <a:pt x="107290" y="212690"/>
                  </a:lnTo>
                  <a:lnTo>
                    <a:pt x="130330" y="229785"/>
                  </a:lnTo>
                  <a:lnTo>
                    <a:pt x="141713" y="252255"/>
                  </a:lnTo>
                  <a:lnTo>
                    <a:pt x="152963" y="308751"/>
                  </a:lnTo>
                  <a:lnTo>
                    <a:pt x="149322" y="345335"/>
                  </a:lnTo>
                  <a:lnTo>
                    <a:pt x="144440" y="354226"/>
                  </a:lnTo>
                  <a:lnTo>
                    <a:pt x="129656" y="367224"/>
                  </a:lnTo>
                  <a:lnTo>
                    <a:pt x="101603" y="381118"/>
                  </a:lnTo>
                  <a:lnTo>
                    <a:pt x="81372" y="382685"/>
                  </a:lnTo>
                  <a:lnTo>
                    <a:pt x="50447" y="3790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4779938" y="1472596"/>
              <a:ext cx="121487" cy="169850"/>
            </a:xfrm>
            <a:custGeom>
              <a:avLst/>
              <a:gdLst/>
              <a:ahLst/>
              <a:cxnLst/>
              <a:rect l="0" t="0" r="0" b="0"/>
              <a:pathLst>
                <a:path w="121487" h="169850">
                  <a:moveTo>
                    <a:pt x="0" y="106678"/>
                  </a:moveTo>
                  <a:lnTo>
                    <a:pt x="61110" y="87550"/>
                  </a:lnTo>
                  <a:lnTo>
                    <a:pt x="101758" y="63559"/>
                  </a:lnTo>
                  <a:lnTo>
                    <a:pt x="109953" y="56875"/>
                  </a:lnTo>
                  <a:lnTo>
                    <a:pt x="119057" y="36970"/>
                  </a:lnTo>
                  <a:lnTo>
                    <a:pt x="121486" y="25111"/>
                  </a:lnTo>
                  <a:lnTo>
                    <a:pt x="119595" y="16035"/>
                  </a:lnTo>
                  <a:lnTo>
                    <a:pt x="114825" y="8815"/>
                  </a:lnTo>
                  <a:lnTo>
                    <a:pt x="108135" y="2831"/>
                  </a:lnTo>
                  <a:lnTo>
                    <a:pt x="100166" y="12"/>
                  </a:lnTo>
                  <a:lnTo>
                    <a:pt x="81952" y="0"/>
                  </a:lnTo>
                  <a:lnTo>
                    <a:pt x="65279" y="10132"/>
                  </a:lnTo>
                  <a:lnTo>
                    <a:pt x="51239" y="27504"/>
                  </a:lnTo>
                  <a:lnTo>
                    <a:pt x="37928" y="63592"/>
                  </a:lnTo>
                  <a:lnTo>
                    <a:pt x="32838" y="117708"/>
                  </a:lnTo>
                  <a:lnTo>
                    <a:pt x="32420" y="131579"/>
                  </a:lnTo>
                  <a:lnTo>
                    <a:pt x="35651" y="143166"/>
                  </a:lnTo>
                  <a:lnTo>
                    <a:pt x="48600" y="162279"/>
                  </a:lnTo>
                  <a:lnTo>
                    <a:pt x="58136" y="167142"/>
                  </a:lnTo>
                  <a:lnTo>
                    <a:pt x="105285" y="16984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4973125" y="1281665"/>
              <a:ext cx="91083" cy="371310"/>
            </a:xfrm>
            <a:custGeom>
              <a:avLst/>
              <a:gdLst/>
              <a:ahLst/>
              <a:cxnLst/>
              <a:rect l="0" t="0" r="0" b="0"/>
              <a:pathLst>
                <a:path w="91083" h="371310">
                  <a:moveTo>
                    <a:pt x="38440" y="371309"/>
                  </a:moveTo>
                  <a:lnTo>
                    <a:pt x="30106" y="333831"/>
                  </a:lnTo>
                  <a:lnTo>
                    <a:pt x="22756" y="282407"/>
                  </a:lnTo>
                  <a:lnTo>
                    <a:pt x="13385" y="235523"/>
                  </a:lnTo>
                  <a:lnTo>
                    <a:pt x="8789" y="184587"/>
                  </a:lnTo>
                  <a:lnTo>
                    <a:pt x="0" y="123379"/>
                  </a:lnTo>
                  <a:lnTo>
                    <a:pt x="171" y="66228"/>
                  </a:lnTo>
                  <a:lnTo>
                    <a:pt x="6223" y="40355"/>
                  </a:lnTo>
                  <a:lnTo>
                    <a:pt x="16712" y="21057"/>
                  </a:lnTo>
                  <a:lnTo>
                    <a:pt x="32293" y="7801"/>
                  </a:lnTo>
                  <a:lnTo>
                    <a:pt x="41361" y="2628"/>
                  </a:lnTo>
                  <a:lnTo>
                    <a:pt x="60795" y="0"/>
                  </a:lnTo>
                  <a:lnTo>
                    <a:pt x="91082" y="281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4958922" y="1473989"/>
              <a:ext cx="105286" cy="21058"/>
            </a:xfrm>
            <a:custGeom>
              <a:avLst/>
              <a:gdLst/>
              <a:ahLst/>
              <a:cxnLst/>
              <a:rect l="0" t="0" r="0" b="0"/>
              <a:pathLst>
                <a:path w="105286" h="21058">
                  <a:moveTo>
                    <a:pt x="105285" y="0"/>
                  </a:moveTo>
                  <a:lnTo>
                    <a:pt x="50240" y="1678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5098942" y="1499985"/>
              <a:ext cx="105269" cy="134554"/>
            </a:xfrm>
            <a:custGeom>
              <a:avLst/>
              <a:gdLst/>
              <a:ahLst/>
              <a:cxnLst/>
              <a:rect l="0" t="0" r="0" b="0"/>
              <a:pathLst>
                <a:path w="105269" h="134554">
                  <a:moveTo>
                    <a:pt x="70550" y="5590"/>
                  </a:moveTo>
                  <a:lnTo>
                    <a:pt x="53783" y="0"/>
                  </a:lnTo>
                  <a:lnTo>
                    <a:pt x="36191" y="3496"/>
                  </a:lnTo>
                  <a:lnTo>
                    <a:pt x="26587" y="7703"/>
                  </a:lnTo>
                  <a:lnTo>
                    <a:pt x="12797" y="21737"/>
                  </a:lnTo>
                  <a:lnTo>
                    <a:pt x="3937" y="40842"/>
                  </a:lnTo>
                  <a:lnTo>
                    <a:pt x="0" y="64931"/>
                  </a:lnTo>
                  <a:lnTo>
                    <a:pt x="4490" y="88116"/>
                  </a:lnTo>
                  <a:lnTo>
                    <a:pt x="8962" y="99212"/>
                  </a:lnTo>
                  <a:lnTo>
                    <a:pt x="23291" y="114660"/>
                  </a:lnTo>
                  <a:lnTo>
                    <a:pt x="61085" y="134109"/>
                  </a:lnTo>
                  <a:lnTo>
                    <a:pt x="70089" y="134553"/>
                  </a:lnTo>
                  <a:lnTo>
                    <a:pt x="86333" y="128807"/>
                  </a:lnTo>
                  <a:lnTo>
                    <a:pt x="98231" y="115335"/>
                  </a:lnTo>
                  <a:lnTo>
                    <a:pt x="103042" y="106830"/>
                  </a:lnTo>
                  <a:lnTo>
                    <a:pt x="105268" y="84900"/>
                  </a:lnTo>
                  <a:lnTo>
                    <a:pt x="101188" y="61896"/>
                  </a:lnTo>
                  <a:lnTo>
                    <a:pt x="82625" y="31183"/>
                  </a:lnTo>
                  <a:lnTo>
                    <a:pt x="70550" y="1611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5260695" y="1473989"/>
              <a:ext cx="56197" cy="134378"/>
            </a:xfrm>
            <a:custGeom>
              <a:avLst/>
              <a:gdLst/>
              <a:ahLst/>
              <a:cxnLst/>
              <a:rect l="0" t="0" r="0" b="0"/>
              <a:pathLst>
                <a:path w="56197" h="134378">
                  <a:moveTo>
                    <a:pt x="3553" y="94757"/>
                  </a:moveTo>
                  <a:lnTo>
                    <a:pt x="13129" y="118803"/>
                  </a:lnTo>
                  <a:lnTo>
                    <a:pt x="23797" y="133130"/>
                  </a:lnTo>
                  <a:lnTo>
                    <a:pt x="25238" y="134377"/>
                  </a:lnTo>
                  <a:lnTo>
                    <a:pt x="0" y="72781"/>
                  </a:lnTo>
                  <a:lnTo>
                    <a:pt x="681" y="36253"/>
                  </a:lnTo>
                  <a:lnTo>
                    <a:pt x="5148" y="26508"/>
                  </a:lnTo>
                  <a:lnTo>
                    <a:pt x="19470" y="12561"/>
                  </a:lnTo>
                  <a:lnTo>
                    <a:pt x="34414" y="5583"/>
                  </a:lnTo>
                  <a:lnTo>
                    <a:pt x="56196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5372927" y="1457490"/>
              <a:ext cx="122949" cy="179051"/>
            </a:xfrm>
            <a:custGeom>
              <a:avLst/>
              <a:gdLst/>
              <a:ahLst/>
              <a:cxnLst/>
              <a:rect l="0" t="0" r="0" b="0"/>
              <a:pathLst>
                <a:path w="122949" h="179051">
                  <a:moveTo>
                    <a:pt x="7135" y="79670"/>
                  </a:moveTo>
                  <a:lnTo>
                    <a:pt x="44613" y="88003"/>
                  </a:lnTo>
                  <a:lnTo>
                    <a:pt x="56687" y="88735"/>
                  </a:lnTo>
                  <a:lnTo>
                    <a:pt x="76341" y="83309"/>
                  </a:lnTo>
                  <a:lnTo>
                    <a:pt x="108023" y="60762"/>
                  </a:lnTo>
                  <a:lnTo>
                    <a:pt x="111828" y="53027"/>
                  </a:lnTo>
                  <a:lnTo>
                    <a:pt x="112936" y="35073"/>
                  </a:lnTo>
                  <a:lnTo>
                    <a:pt x="109255" y="26542"/>
                  </a:lnTo>
                  <a:lnTo>
                    <a:pt x="95805" y="10824"/>
                  </a:lnTo>
                  <a:lnTo>
                    <a:pt x="75010" y="2279"/>
                  </a:lnTo>
                  <a:lnTo>
                    <a:pt x="62914" y="0"/>
                  </a:lnTo>
                  <a:lnTo>
                    <a:pt x="40114" y="3707"/>
                  </a:lnTo>
                  <a:lnTo>
                    <a:pt x="29121" y="7971"/>
                  </a:lnTo>
                  <a:lnTo>
                    <a:pt x="13787" y="22068"/>
                  </a:lnTo>
                  <a:lnTo>
                    <a:pt x="8060" y="30740"/>
                  </a:lnTo>
                  <a:lnTo>
                    <a:pt x="0" y="65302"/>
                  </a:lnTo>
                  <a:lnTo>
                    <a:pt x="3201" y="99590"/>
                  </a:lnTo>
                  <a:lnTo>
                    <a:pt x="29523" y="153220"/>
                  </a:lnTo>
                  <a:lnTo>
                    <a:pt x="36098" y="163798"/>
                  </a:lnTo>
                  <a:lnTo>
                    <a:pt x="46331" y="170851"/>
                  </a:lnTo>
                  <a:lnTo>
                    <a:pt x="73298" y="178686"/>
                  </a:lnTo>
                  <a:lnTo>
                    <a:pt x="95422" y="179050"/>
                  </a:lnTo>
                  <a:lnTo>
                    <a:pt x="122948" y="17442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5700900" y="1452173"/>
              <a:ext cx="184531" cy="179745"/>
            </a:xfrm>
            <a:custGeom>
              <a:avLst/>
              <a:gdLst/>
              <a:ahLst/>
              <a:cxnLst/>
              <a:rect l="0" t="0" r="0" b="0"/>
              <a:pathLst>
                <a:path w="184531" h="179745">
                  <a:moveTo>
                    <a:pt x="121359" y="106044"/>
                  </a:moveTo>
                  <a:lnTo>
                    <a:pt x="118239" y="63352"/>
                  </a:lnTo>
                  <a:lnTo>
                    <a:pt x="106786" y="32173"/>
                  </a:lnTo>
                  <a:lnTo>
                    <a:pt x="101115" y="21702"/>
                  </a:lnTo>
                  <a:lnTo>
                    <a:pt x="85456" y="6948"/>
                  </a:lnTo>
                  <a:lnTo>
                    <a:pt x="76366" y="1375"/>
                  </a:lnTo>
                  <a:lnTo>
                    <a:pt x="67967" y="0"/>
                  </a:lnTo>
                  <a:lnTo>
                    <a:pt x="60028" y="1423"/>
                  </a:lnTo>
                  <a:lnTo>
                    <a:pt x="44968" y="9243"/>
                  </a:lnTo>
                  <a:lnTo>
                    <a:pt x="9163" y="40019"/>
                  </a:lnTo>
                  <a:lnTo>
                    <a:pt x="1304" y="63051"/>
                  </a:lnTo>
                  <a:lnTo>
                    <a:pt x="0" y="105784"/>
                  </a:lnTo>
                  <a:lnTo>
                    <a:pt x="5420" y="131665"/>
                  </a:lnTo>
                  <a:lnTo>
                    <a:pt x="15628" y="150966"/>
                  </a:lnTo>
                  <a:lnTo>
                    <a:pt x="31083" y="164224"/>
                  </a:lnTo>
                  <a:lnTo>
                    <a:pt x="40118" y="169397"/>
                  </a:lnTo>
                  <a:lnTo>
                    <a:pt x="48481" y="170507"/>
                  </a:lnTo>
                  <a:lnTo>
                    <a:pt x="64012" y="165500"/>
                  </a:lnTo>
                  <a:lnTo>
                    <a:pt x="85910" y="149527"/>
                  </a:lnTo>
                  <a:lnTo>
                    <a:pt x="101627" y="124387"/>
                  </a:lnTo>
                  <a:lnTo>
                    <a:pt x="113693" y="94712"/>
                  </a:lnTo>
                  <a:lnTo>
                    <a:pt x="117418" y="91470"/>
                  </a:lnTo>
                  <a:lnTo>
                    <a:pt x="121071" y="92819"/>
                  </a:lnTo>
                  <a:lnTo>
                    <a:pt x="128250" y="103676"/>
                  </a:lnTo>
                  <a:lnTo>
                    <a:pt x="145510" y="136122"/>
                  </a:lnTo>
                  <a:lnTo>
                    <a:pt x="184530" y="17974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6085471" y="1430141"/>
              <a:ext cx="197493" cy="401818"/>
            </a:xfrm>
            <a:custGeom>
              <a:avLst/>
              <a:gdLst/>
              <a:ahLst/>
              <a:cxnLst/>
              <a:rect l="0" t="0" r="0" b="0"/>
              <a:pathLst>
                <a:path w="197493" h="401818">
                  <a:moveTo>
                    <a:pt x="178985" y="96491"/>
                  </a:moveTo>
                  <a:lnTo>
                    <a:pt x="175865" y="53799"/>
                  </a:lnTo>
                  <a:lnTo>
                    <a:pt x="169409" y="34233"/>
                  </a:lnTo>
                  <a:lnTo>
                    <a:pt x="158741" y="17738"/>
                  </a:lnTo>
                  <a:lnTo>
                    <a:pt x="143081" y="5727"/>
                  </a:lnTo>
                  <a:lnTo>
                    <a:pt x="133992" y="887"/>
                  </a:lnTo>
                  <a:lnTo>
                    <a:pt x="125593" y="0"/>
                  </a:lnTo>
                  <a:lnTo>
                    <a:pt x="110022" y="5253"/>
                  </a:lnTo>
                  <a:lnTo>
                    <a:pt x="73726" y="28859"/>
                  </a:lnTo>
                  <a:lnTo>
                    <a:pt x="57724" y="46545"/>
                  </a:lnTo>
                  <a:lnTo>
                    <a:pt x="41150" y="81822"/>
                  </a:lnTo>
                  <a:lnTo>
                    <a:pt x="38956" y="108299"/>
                  </a:lnTo>
                  <a:lnTo>
                    <a:pt x="43051" y="133324"/>
                  </a:lnTo>
                  <a:lnTo>
                    <a:pt x="52669" y="152245"/>
                  </a:lnTo>
                  <a:lnTo>
                    <a:pt x="60849" y="158227"/>
                  </a:lnTo>
                  <a:lnTo>
                    <a:pt x="82416" y="164873"/>
                  </a:lnTo>
                  <a:lnTo>
                    <a:pt x="92379" y="163136"/>
                  </a:lnTo>
                  <a:lnTo>
                    <a:pt x="109688" y="151847"/>
                  </a:lnTo>
                  <a:lnTo>
                    <a:pt x="138694" y="123240"/>
                  </a:lnTo>
                  <a:lnTo>
                    <a:pt x="148599" y="104870"/>
                  </a:lnTo>
                  <a:lnTo>
                    <a:pt x="151709" y="103246"/>
                  </a:lnTo>
                  <a:lnTo>
                    <a:pt x="153782" y="106844"/>
                  </a:lnTo>
                  <a:lnTo>
                    <a:pt x="169017" y="168904"/>
                  </a:lnTo>
                  <a:lnTo>
                    <a:pt x="182605" y="223229"/>
                  </a:lnTo>
                  <a:lnTo>
                    <a:pt x="195384" y="274643"/>
                  </a:lnTo>
                  <a:lnTo>
                    <a:pt x="197492" y="314873"/>
                  </a:lnTo>
                  <a:lnTo>
                    <a:pt x="190057" y="354089"/>
                  </a:lnTo>
                  <a:lnTo>
                    <a:pt x="179617" y="373196"/>
                  </a:lnTo>
                  <a:lnTo>
                    <a:pt x="170047" y="379227"/>
                  </a:lnTo>
                  <a:lnTo>
                    <a:pt x="107343" y="395289"/>
                  </a:lnTo>
                  <a:lnTo>
                    <a:pt x="55172" y="394462"/>
                  </a:lnTo>
                  <a:lnTo>
                    <a:pt x="0" y="40181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6309860" y="1499843"/>
              <a:ext cx="133581" cy="153132"/>
            </a:xfrm>
            <a:custGeom>
              <a:avLst/>
              <a:gdLst/>
              <a:ahLst/>
              <a:cxnLst/>
              <a:rect l="0" t="0" r="0" b="0"/>
              <a:pathLst>
                <a:path w="133581" h="153132">
                  <a:moveTo>
                    <a:pt x="59881" y="111017"/>
                  </a:moveTo>
                  <a:lnTo>
                    <a:pt x="71059" y="99838"/>
                  </a:lnTo>
                  <a:lnTo>
                    <a:pt x="76547" y="81872"/>
                  </a:lnTo>
                  <a:lnTo>
                    <a:pt x="77817" y="58289"/>
                  </a:lnTo>
                  <a:lnTo>
                    <a:pt x="74482" y="32210"/>
                  </a:lnTo>
                  <a:lnTo>
                    <a:pt x="62861" y="11261"/>
                  </a:lnTo>
                  <a:lnTo>
                    <a:pt x="54848" y="2399"/>
                  </a:lnTo>
                  <a:lnTo>
                    <a:pt x="45997" y="0"/>
                  </a:lnTo>
                  <a:lnTo>
                    <a:pt x="36587" y="1911"/>
                  </a:lnTo>
                  <a:lnTo>
                    <a:pt x="26804" y="6694"/>
                  </a:lnTo>
                  <a:lnTo>
                    <a:pt x="12814" y="21367"/>
                  </a:lnTo>
                  <a:lnTo>
                    <a:pt x="3867" y="40757"/>
                  </a:lnTo>
                  <a:lnTo>
                    <a:pt x="0" y="77981"/>
                  </a:lnTo>
                  <a:lnTo>
                    <a:pt x="6913" y="116306"/>
                  </a:lnTo>
                  <a:lnTo>
                    <a:pt x="17232" y="135204"/>
                  </a:lnTo>
                  <a:lnTo>
                    <a:pt x="23260" y="138840"/>
                  </a:lnTo>
                  <a:lnTo>
                    <a:pt x="29618" y="138924"/>
                  </a:lnTo>
                  <a:lnTo>
                    <a:pt x="42921" y="132779"/>
                  </a:lnTo>
                  <a:lnTo>
                    <a:pt x="56633" y="122248"/>
                  </a:lnTo>
                  <a:lnTo>
                    <a:pt x="64286" y="103530"/>
                  </a:lnTo>
                  <a:lnTo>
                    <a:pt x="66327" y="91988"/>
                  </a:lnTo>
                  <a:lnTo>
                    <a:pt x="68858" y="87802"/>
                  </a:lnTo>
                  <a:lnTo>
                    <a:pt x="71714" y="88521"/>
                  </a:lnTo>
                  <a:lnTo>
                    <a:pt x="115324" y="143151"/>
                  </a:lnTo>
                  <a:lnTo>
                    <a:pt x="133580" y="15313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6464497" y="1484426"/>
              <a:ext cx="304086" cy="168549"/>
            </a:xfrm>
            <a:custGeom>
              <a:avLst/>
              <a:gdLst/>
              <a:ahLst/>
              <a:cxnLst/>
              <a:rect l="0" t="0" r="0" b="0"/>
              <a:pathLst>
                <a:path w="304086" h="168549">
                  <a:moveTo>
                    <a:pt x="0" y="73791"/>
                  </a:moveTo>
                  <a:lnTo>
                    <a:pt x="3119" y="116483"/>
                  </a:lnTo>
                  <a:lnTo>
                    <a:pt x="5589" y="126819"/>
                  </a:lnTo>
                  <a:lnTo>
                    <a:pt x="7235" y="129030"/>
                  </a:lnTo>
                  <a:lnTo>
                    <a:pt x="9065" y="119009"/>
                  </a:lnTo>
                  <a:lnTo>
                    <a:pt x="12579" y="69552"/>
                  </a:lnTo>
                  <a:lnTo>
                    <a:pt x="21578" y="50070"/>
                  </a:lnTo>
                  <a:lnTo>
                    <a:pt x="27254" y="46279"/>
                  </a:lnTo>
                  <a:lnTo>
                    <a:pt x="33377" y="46091"/>
                  </a:lnTo>
                  <a:lnTo>
                    <a:pt x="39799" y="48305"/>
                  </a:lnTo>
                  <a:lnTo>
                    <a:pt x="60015" y="68190"/>
                  </a:lnTo>
                  <a:lnTo>
                    <a:pt x="64577" y="68887"/>
                  </a:lnTo>
                  <a:lnTo>
                    <a:pt x="67618" y="64673"/>
                  </a:lnTo>
                  <a:lnTo>
                    <a:pt x="73336" y="49851"/>
                  </a:lnTo>
                  <a:lnTo>
                    <a:pt x="83676" y="35465"/>
                  </a:lnTo>
                  <a:lnTo>
                    <a:pt x="92049" y="31863"/>
                  </a:lnTo>
                  <a:lnTo>
                    <a:pt x="113830" y="30980"/>
                  </a:lnTo>
                  <a:lnTo>
                    <a:pt x="122680" y="34722"/>
                  </a:lnTo>
                  <a:lnTo>
                    <a:pt x="135633" y="48238"/>
                  </a:lnTo>
                  <a:lnTo>
                    <a:pt x="160716" y="86681"/>
                  </a:lnTo>
                  <a:lnTo>
                    <a:pt x="170085" y="111495"/>
                  </a:lnTo>
                  <a:lnTo>
                    <a:pt x="175391" y="116475"/>
                  </a:lnTo>
                  <a:lnTo>
                    <a:pt x="181268" y="116285"/>
                  </a:lnTo>
                  <a:lnTo>
                    <a:pt x="243631" y="78291"/>
                  </a:lnTo>
                  <a:lnTo>
                    <a:pt x="294992" y="59884"/>
                  </a:lnTo>
                  <a:lnTo>
                    <a:pt x="300777" y="52821"/>
                  </a:lnTo>
                  <a:lnTo>
                    <a:pt x="304085" y="32496"/>
                  </a:lnTo>
                  <a:lnTo>
                    <a:pt x="298535" y="14104"/>
                  </a:lnTo>
                  <a:lnTo>
                    <a:pt x="293781" y="5923"/>
                  </a:lnTo>
                  <a:lnTo>
                    <a:pt x="287100" y="1640"/>
                  </a:lnTo>
                  <a:lnTo>
                    <a:pt x="270320" y="0"/>
                  </a:lnTo>
                  <a:lnTo>
                    <a:pt x="262102" y="3540"/>
                  </a:lnTo>
                  <a:lnTo>
                    <a:pt x="246732" y="16832"/>
                  </a:lnTo>
                  <a:lnTo>
                    <a:pt x="230513" y="44046"/>
                  </a:lnTo>
                  <a:lnTo>
                    <a:pt x="228403" y="70320"/>
                  </a:lnTo>
                  <a:lnTo>
                    <a:pt x="232533" y="99154"/>
                  </a:lnTo>
                  <a:lnTo>
                    <a:pt x="248013" y="133949"/>
                  </a:lnTo>
                  <a:lnTo>
                    <a:pt x="260747" y="151610"/>
                  </a:lnTo>
                  <a:lnTo>
                    <a:pt x="274205" y="161020"/>
                  </a:lnTo>
                  <a:lnTo>
                    <a:pt x="294798" y="16854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6843523" y="1642445"/>
              <a:ext cx="45373" cy="126343"/>
            </a:xfrm>
            <a:custGeom>
              <a:avLst/>
              <a:gdLst/>
              <a:ahLst/>
              <a:cxnLst/>
              <a:rect l="0" t="0" r="0" b="0"/>
              <a:pathLst>
                <a:path w="45373" h="126343">
                  <a:moveTo>
                    <a:pt x="10529" y="0"/>
                  </a:moveTo>
                  <a:lnTo>
                    <a:pt x="38040" y="53875"/>
                  </a:lnTo>
                  <a:lnTo>
                    <a:pt x="45372" y="74247"/>
                  </a:lnTo>
                  <a:lnTo>
                    <a:pt x="44899" y="111037"/>
                  </a:lnTo>
                  <a:lnTo>
                    <a:pt x="40462" y="118478"/>
                  </a:lnTo>
                  <a:lnTo>
                    <a:pt x="33994" y="122269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7193159" y="1463461"/>
              <a:ext cx="18863" cy="252685"/>
            </a:xfrm>
            <a:custGeom>
              <a:avLst/>
              <a:gdLst/>
              <a:ahLst/>
              <a:cxnLst/>
              <a:rect l="0" t="0" r="0" b="0"/>
              <a:pathLst>
                <a:path w="18863" h="252685">
                  <a:moveTo>
                    <a:pt x="8333" y="0"/>
                  </a:moveTo>
                  <a:lnTo>
                    <a:pt x="0" y="37478"/>
                  </a:lnTo>
                  <a:lnTo>
                    <a:pt x="1574" y="72326"/>
                  </a:lnTo>
                  <a:lnTo>
                    <a:pt x="6998" y="126720"/>
                  </a:lnTo>
                  <a:lnTo>
                    <a:pt x="7937" y="176627"/>
                  </a:lnTo>
                  <a:lnTo>
                    <a:pt x="16614" y="234219"/>
                  </a:lnTo>
                  <a:lnTo>
                    <a:pt x="18862" y="25268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7054093" y="1421347"/>
              <a:ext cx="284270" cy="73700"/>
            </a:xfrm>
            <a:custGeom>
              <a:avLst/>
              <a:gdLst/>
              <a:ahLst/>
              <a:cxnLst/>
              <a:rect l="0" t="0" r="0" b="0"/>
              <a:pathLst>
                <a:path w="284270" h="73700">
                  <a:moveTo>
                    <a:pt x="284269" y="0"/>
                  </a:moveTo>
                  <a:lnTo>
                    <a:pt x="231242" y="14654"/>
                  </a:lnTo>
                  <a:lnTo>
                    <a:pt x="173796" y="28197"/>
                  </a:lnTo>
                  <a:lnTo>
                    <a:pt x="116175" y="42138"/>
                  </a:lnTo>
                  <a:lnTo>
                    <a:pt x="54077" y="59664"/>
                  </a:lnTo>
                  <a:lnTo>
                    <a:pt x="0" y="7369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7106735" y="1663502"/>
              <a:ext cx="294800" cy="52644"/>
            </a:xfrm>
            <a:custGeom>
              <a:avLst/>
              <a:gdLst/>
              <a:ahLst/>
              <a:cxnLst/>
              <a:rect l="0" t="0" r="0" b="0"/>
              <a:pathLst>
                <a:path w="294800" h="52644">
                  <a:moveTo>
                    <a:pt x="294799" y="0"/>
                  </a:moveTo>
                  <a:lnTo>
                    <a:pt x="257320" y="8333"/>
                  </a:lnTo>
                  <a:lnTo>
                    <a:pt x="200308" y="15684"/>
                  </a:lnTo>
                  <a:lnTo>
                    <a:pt x="141126" y="21166"/>
                  </a:lnTo>
                  <a:lnTo>
                    <a:pt x="84376" y="32300"/>
                  </a:lnTo>
                  <a:lnTo>
                    <a:pt x="24803" y="48057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7535742" y="1547689"/>
              <a:ext cx="114091" cy="140647"/>
            </a:xfrm>
            <a:custGeom>
              <a:avLst/>
              <a:gdLst/>
              <a:ahLst/>
              <a:cxnLst/>
              <a:rect l="0" t="0" r="0" b="0"/>
              <a:pathLst>
                <a:path w="114091" h="140647">
                  <a:moveTo>
                    <a:pt x="23719" y="0"/>
                  </a:moveTo>
                  <a:lnTo>
                    <a:pt x="8078" y="26386"/>
                  </a:lnTo>
                  <a:lnTo>
                    <a:pt x="0" y="49551"/>
                  </a:lnTo>
                  <a:lnTo>
                    <a:pt x="53" y="88901"/>
                  </a:lnTo>
                  <a:lnTo>
                    <a:pt x="13067" y="124607"/>
                  </a:lnTo>
                  <a:lnTo>
                    <a:pt x="21297" y="132204"/>
                  </a:lnTo>
                  <a:lnTo>
                    <a:pt x="42920" y="140646"/>
                  </a:lnTo>
                  <a:lnTo>
                    <a:pt x="65008" y="138158"/>
                  </a:lnTo>
                  <a:lnTo>
                    <a:pt x="85354" y="128084"/>
                  </a:lnTo>
                  <a:lnTo>
                    <a:pt x="102195" y="111908"/>
                  </a:lnTo>
                  <a:lnTo>
                    <a:pt x="111240" y="89901"/>
                  </a:lnTo>
                  <a:lnTo>
                    <a:pt x="114090" y="65692"/>
                  </a:lnTo>
                  <a:lnTo>
                    <a:pt x="107947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7727917" y="1562608"/>
              <a:ext cx="105286" cy="128341"/>
            </a:xfrm>
            <a:custGeom>
              <a:avLst/>
              <a:gdLst/>
              <a:ahLst/>
              <a:cxnLst/>
              <a:rect l="0" t="0" r="0" b="0"/>
              <a:pathLst>
                <a:path w="105286" h="128341">
                  <a:moveTo>
                    <a:pt x="105285" y="27195"/>
                  </a:moveTo>
                  <a:lnTo>
                    <a:pt x="99695" y="10427"/>
                  </a:lnTo>
                  <a:lnTo>
                    <a:pt x="93369" y="5488"/>
                  </a:lnTo>
                  <a:lnTo>
                    <a:pt x="73863" y="0"/>
                  </a:lnTo>
                  <a:lnTo>
                    <a:pt x="52715" y="3800"/>
                  </a:lnTo>
                  <a:lnTo>
                    <a:pt x="42162" y="8088"/>
                  </a:lnTo>
                  <a:lnTo>
                    <a:pt x="36297" y="15627"/>
                  </a:lnTo>
                  <a:lnTo>
                    <a:pt x="32899" y="36481"/>
                  </a:lnTo>
                  <a:lnTo>
                    <a:pt x="35971" y="45084"/>
                  </a:lnTo>
                  <a:lnTo>
                    <a:pt x="48742" y="57762"/>
                  </a:lnTo>
                  <a:lnTo>
                    <a:pt x="100278" y="97603"/>
                  </a:lnTo>
                  <a:lnTo>
                    <a:pt x="103116" y="104549"/>
                  </a:lnTo>
                  <a:lnTo>
                    <a:pt x="102670" y="111520"/>
                  </a:lnTo>
                  <a:lnTo>
                    <a:pt x="100032" y="118507"/>
                  </a:lnTo>
                  <a:lnTo>
                    <a:pt x="93594" y="123164"/>
                  </a:lnTo>
                  <a:lnTo>
                    <a:pt x="73963" y="128340"/>
                  </a:lnTo>
                  <a:lnTo>
                    <a:pt x="18998" y="123601"/>
                  </a:lnTo>
                  <a:lnTo>
                    <a:pt x="0" y="12195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7927958" y="1579274"/>
              <a:ext cx="97769" cy="151723"/>
            </a:xfrm>
            <a:custGeom>
              <a:avLst/>
              <a:gdLst/>
              <a:ahLst/>
              <a:cxnLst/>
              <a:rect l="0" t="0" r="0" b="0"/>
              <a:pathLst>
                <a:path w="97769" h="151723">
                  <a:moveTo>
                    <a:pt x="0" y="52643"/>
                  </a:moveTo>
                  <a:lnTo>
                    <a:pt x="3120" y="95334"/>
                  </a:lnTo>
                  <a:lnTo>
                    <a:pt x="14573" y="126513"/>
                  </a:lnTo>
                  <a:lnTo>
                    <a:pt x="20244" y="136985"/>
                  </a:lnTo>
                  <a:lnTo>
                    <a:pt x="28704" y="143966"/>
                  </a:lnTo>
                  <a:lnTo>
                    <a:pt x="50582" y="151722"/>
                  </a:lnTo>
                  <a:lnTo>
                    <a:pt x="60628" y="151451"/>
                  </a:lnTo>
                  <a:lnTo>
                    <a:pt x="78029" y="144911"/>
                  </a:lnTo>
                  <a:lnTo>
                    <a:pt x="90442" y="131085"/>
                  </a:lnTo>
                  <a:lnTo>
                    <a:pt x="95390" y="122485"/>
                  </a:lnTo>
                  <a:lnTo>
                    <a:pt x="97768" y="97332"/>
                  </a:lnTo>
                  <a:lnTo>
                    <a:pt x="89763" y="39113"/>
                  </a:lnTo>
                  <a:lnTo>
                    <a:pt x="7370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8093154" y="1611217"/>
              <a:ext cx="192774" cy="125986"/>
            </a:xfrm>
            <a:custGeom>
              <a:avLst/>
              <a:gdLst/>
              <a:ahLst/>
              <a:cxnLst/>
              <a:rect l="0" t="0" r="0" b="0"/>
              <a:pathLst>
                <a:path w="192774" h="125986">
                  <a:moveTo>
                    <a:pt x="76960" y="73342"/>
                  </a:moveTo>
                  <a:lnTo>
                    <a:pt x="62306" y="20315"/>
                  </a:lnTo>
                  <a:lnTo>
                    <a:pt x="56662" y="12254"/>
                  </a:lnTo>
                  <a:lnTo>
                    <a:pt x="41033" y="178"/>
                  </a:lnTo>
                  <a:lnTo>
                    <a:pt x="33121" y="0"/>
                  </a:lnTo>
                  <a:lnTo>
                    <a:pt x="25507" y="3390"/>
                  </a:lnTo>
                  <a:lnTo>
                    <a:pt x="11978" y="16516"/>
                  </a:lnTo>
                  <a:lnTo>
                    <a:pt x="2066" y="34048"/>
                  </a:lnTo>
                  <a:lnTo>
                    <a:pt x="0" y="53539"/>
                  </a:lnTo>
                  <a:lnTo>
                    <a:pt x="8205" y="94647"/>
                  </a:lnTo>
                  <a:lnTo>
                    <a:pt x="13576" y="102753"/>
                  </a:lnTo>
                  <a:lnTo>
                    <a:pt x="28902" y="114880"/>
                  </a:lnTo>
                  <a:lnTo>
                    <a:pt x="36733" y="116242"/>
                  </a:lnTo>
                  <a:lnTo>
                    <a:pt x="44293" y="114810"/>
                  </a:lnTo>
                  <a:lnTo>
                    <a:pt x="66111" y="101617"/>
                  </a:lnTo>
                  <a:lnTo>
                    <a:pt x="79157" y="88248"/>
                  </a:lnTo>
                  <a:lnTo>
                    <a:pt x="88855" y="70609"/>
                  </a:lnTo>
                  <a:lnTo>
                    <a:pt x="93078" y="68010"/>
                  </a:lnTo>
                  <a:lnTo>
                    <a:pt x="97065" y="69788"/>
                  </a:lnTo>
                  <a:lnTo>
                    <a:pt x="137182" y="112355"/>
                  </a:lnTo>
                  <a:lnTo>
                    <a:pt x="157147" y="119927"/>
                  </a:lnTo>
                  <a:lnTo>
                    <a:pt x="192773" y="1259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8286360" y="1463461"/>
              <a:ext cx="52211" cy="336913"/>
            </a:xfrm>
            <a:custGeom>
              <a:avLst/>
              <a:gdLst/>
              <a:ahLst/>
              <a:cxnLst/>
              <a:rect l="0" t="0" r="0" b="0"/>
              <a:pathLst>
                <a:path w="52211" h="336913">
                  <a:moveTo>
                    <a:pt x="10096" y="0"/>
                  </a:moveTo>
                  <a:lnTo>
                    <a:pt x="1762" y="37478"/>
                  </a:lnTo>
                  <a:lnTo>
                    <a:pt x="0" y="100080"/>
                  </a:lnTo>
                  <a:lnTo>
                    <a:pt x="8058" y="158329"/>
                  </a:lnTo>
                  <a:lnTo>
                    <a:pt x="17550" y="210299"/>
                  </a:lnTo>
                  <a:lnTo>
                    <a:pt x="31239" y="264198"/>
                  </a:lnTo>
                  <a:lnTo>
                    <a:pt x="49097" y="326715"/>
                  </a:lnTo>
                  <a:lnTo>
                    <a:pt x="52210" y="33691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8412269" y="1505575"/>
              <a:ext cx="21059" cy="284270"/>
            </a:xfrm>
            <a:custGeom>
              <a:avLst/>
              <a:gdLst/>
              <a:ahLst/>
              <a:cxnLst/>
              <a:rect l="0" t="0" r="0" b="0"/>
              <a:pathLst>
                <a:path w="21059" h="284270">
                  <a:moveTo>
                    <a:pt x="0" y="0"/>
                  </a:moveTo>
                  <a:lnTo>
                    <a:pt x="0" y="52050"/>
                  </a:lnTo>
                  <a:lnTo>
                    <a:pt x="3120" y="108229"/>
                  </a:lnTo>
                  <a:lnTo>
                    <a:pt x="8334" y="166209"/>
                  </a:lnTo>
                  <a:lnTo>
                    <a:pt x="12998" y="217313"/>
                  </a:lnTo>
                  <a:lnTo>
                    <a:pt x="18669" y="255851"/>
                  </a:lnTo>
                  <a:lnTo>
                    <a:pt x="21058" y="28426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8475440" y="1684559"/>
              <a:ext cx="42115" cy="52644"/>
            </a:xfrm>
            <a:custGeom>
              <a:avLst/>
              <a:gdLst/>
              <a:ahLst/>
              <a:cxnLst/>
              <a:rect l="0" t="0" r="0" b="0"/>
              <a:pathLst>
                <a:path w="42115" h="52644">
                  <a:moveTo>
                    <a:pt x="0" y="0"/>
                  </a:moveTo>
                  <a:lnTo>
                    <a:pt x="33577" y="34747"/>
                  </a:lnTo>
                  <a:lnTo>
                    <a:pt x="42114" y="5264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8464911" y="1663502"/>
              <a:ext cx="147401" cy="368499"/>
            </a:xfrm>
            <a:custGeom>
              <a:avLst/>
              <a:gdLst/>
              <a:ahLst/>
              <a:cxnLst/>
              <a:rect l="0" t="0" r="0" b="0"/>
              <a:pathLst>
                <a:path w="147401" h="368499">
                  <a:moveTo>
                    <a:pt x="147400" y="0"/>
                  </a:moveTo>
                  <a:lnTo>
                    <a:pt x="118719" y="56215"/>
                  </a:lnTo>
                  <a:lnTo>
                    <a:pt x="97064" y="111667"/>
                  </a:lnTo>
                  <a:lnTo>
                    <a:pt x="77514" y="167910"/>
                  </a:lnTo>
                  <a:lnTo>
                    <a:pt x="59702" y="221027"/>
                  </a:lnTo>
                  <a:lnTo>
                    <a:pt x="38609" y="284263"/>
                  </a:lnTo>
                  <a:lnTo>
                    <a:pt x="12725" y="342125"/>
                  </a:lnTo>
                  <a:lnTo>
                    <a:pt x="0" y="36849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8843938" y="1600366"/>
              <a:ext cx="129467" cy="355583"/>
            </a:xfrm>
            <a:custGeom>
              <a:avLst/>
              <a:gdLst/>
              <a:ahLst/>
              <a:cxnLst/>
              <a:rect l="0" t="0" r="0" b="0"/>
              <a:pathLst>
                <a:path w="129467" h="355583">
                  <a:moveTo>
                    <a:pt x="0" y="115779"/>
                  </a:moveTo>
                  <a:lnTo>
                    <a:pt x="3119" y="164709"/>
                  </a:lnTo>
                  <a:lnTo>
                    <a:pt x="14654" y="223840"/>
                  </a:lnTo>
                  <a:lnTo>
                    <a:pt x="19793" y="280580"/>
                  </a:lnTo>
                  <a:lnTo>
                    <a:pt x="23926" y="336848"/>
                  </a:lnTo>
                  <a:lnTo>
                    <a:pt x="27012" y="355582"/>
                  </a:lnTo>
                  <a:lnTo>
                    <a:pt x="24483" y="348310"/>
                  </a:lnTo>
                  <a:lnTo>
                    <a:pt x="18389" y="286332"/>
                  </a:lnTo>
                  <a:lnTo>
                    <a:pt x="12857" y="232214"/>
                  </a:lnTo>
                  <a:lnTo>
                    <a:pt x="11218" y="179134"/>
                  </a:lnTo>
                  <a:lnTo>
                    <a:pt x="10733" y="129481"/>
                  </a:lnTo>
                  <a:lnTo>
                    <a:pt x="16158" y="70782"/>
                  </a:lnTo>
                  <a:lnTo>
                    <a:pt x="30783" y="33816"/>
                  </a:lnTo>
                  <a:lnTo>
                    <a:pt x="55524" y="6226"/>
                  </a:lnTo>
                  <a:lnTo>
                    <a:pt x="65092" y="1799"/>
                  </a:lnTo>
                  <a:lnTo>
                    <a:pt x="85082" y="0"/>
                  </a:lnTo>
                  <a:lnTo>
                    <a:pt x="94155" y="3498"/>
                  </a:lnTo>
                  <a:lnTo>
                    <a:pt x="110477" y="16743"/>
                  </a:lnTo>
                  <a:lnTo>
                    <a:pt x="127230" y="43931"/>
                  </a:lnTo>
                  <a:lnTo>
                    <a:pt x="129466" y="70198"/>
                  </a:lnTo>
                  <a:lnTo>
                    <a:pt x="121029" y="114751"/>
                  </a:lnTo>
                  <a:lnTo>
                    <a:pt x="115781" y="129132"/>
                  </a:lnTo>
                  <a:lnTo>
                    <a:pt x="100592" y="148230"/>
                  </a:lnTo>
                  <a:lnTo>
                    <a:pt x="91627" y="154960"/>
                  </a:lnTo>
                  <a:lnTo>
                    <a:pt x="69189" y="162438"/>
                  </a:lnTo>
                  <a:lnTo>
                    <a:pt x="21057" y="16842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9001921" y="1421347"/>
              <a:ext cx="10474" cy="357970"/>
            </a:xfrm>
            <a:custGeom>
              <a:avLst/>
              <a:gdLst/>
              <a:ahLst/>
              <a:cxnLst/>
              <a:rect l="0" t="0" r="0" b="0"/>
              <a:pathLst>
                <a:path w="10474" h="357970">
                  <a:moveTo>
                    <a:pt x="10473" y="0"/>
                  </a:moveTo>
                  <a:lnTo>
                    <a:pt x="2139" y="52050"/>
                  </a:lnTo>
                  <a:lnTo>
                    <a:pt x="594" y="108229"/>
                  </a:lnTo>
                  <a:lnTo>
                    <a:pt x="137" y="169328"/>
                  </a:lnTo>
                  <a:lnTo>
                    <a:pt x="0" y="228766"/>
                  </a:lnTo>
                  <a:lnTo>
                    <a:pt x="3080" y="280302"/>
                  </a:lnTo>
                  <a:lnTo>
                    <a:pt x="8282" y="322088"/>
                  </a:lnTo>
                  <a:lnTo>
                    <a:pt x="10473" y="35796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9056956" y="1648570"/>
              <a:ext cx="123895" cy="141475"/>
            </a:xfrm>
            <a:custGeom>
              <a:avLst/>
              <a:gdLst/>
              <a:ahLst/>
              <a:cxnLst/>
              <a:rect l="0" t="0" r="0" b="0"/>
              <a:pathLst>
                <a:path w="123895" h="141475">
                  <a:moveTo>
                    <a:pt x="71251" y="67575"/>
                  </a:moveTo>
                  <a:lnTo>
                    <a:pt x="68132" y="24883"/>
                  </a:lnTo>
                  <a:lnTo>
                    <a:pt x="65663" y="14547"/>
                  </a:lnTo>
                  <a:lnTo>
                    <a:pt x="59337" y="7656"/>
                  </a:lnTo>
                  <a:lnTo>
                    <a:pt x="39829" y="0"/>
                  </a:lnTo>
                  <a:lnTo>
                    <a:pt x="31586" y="1468"/>
                  </a:lnTo>
                  <a:lnTo>
                    <a:pt x="24921" y="5956"/>
                  </a:lnTo>
                  <a:lnTo>
                    <a:pt x="14395" y="20301"/>
                  </a:lnTo>
                  <a:lnTo>
                    <a:pt x="5817" y="38375"/>
                  </a:lnTo>
                  <a:lnTo>
                    <a:pt x="0" y="79460"/>
                  </a:lnTo>
                  <a:lnTo>
                    <a:pt x="3866" y="117500"/>
                  </a:lnTo>
                  <a:lnTo>
                    <a:pt x="8780" y="126594"/>
                  </a:lnTo>
                  <a:lnTo>
                    <a:pt x="23599" y="139819"/>
                  </a:lnTo>
                  <a:lnTo>
                    <a:pt x="31294" y="141474"/>
                  </a:lnTo>
                  <a:lnTo>
                    <a:pt x="38764" y="140237"/>
                  </a:lnTo>
                  <a:lnTo>
                    <a:pt x="46084" y="137074"/>
                  </a:lnTo>
                  <a:lnTo>
                    <a:pt x="57337" y="124199"/>
                  </a:lnTo>
                  <a:lnTo>
                    <a:pt x="74092" y="87338"/>
                  </a:lnTo>
                  <a:lnTo>
                    <a:pt x="77824" y="84260"/>
                  </a:lnTo>
                  <a:lnTo>
                    <a:pt x="81483" y="85717"/>
                  </a:lnTo>
                  <a:lnTo>
                    <a:pt x="123894" y="13074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9180850" y="1684559"/>
              <a:ext cx="52643" cy="73701"/>
            </a:xfrm>
            <a:custGeom>
              <a:avLst/>
              <a:gdLst/>
              <a:ahLst/>
              <a:cxnLst/>
              <a:rect l="0" t="0" r="0" b="0"/>
              <a:pathLst>
                <a:path w="52643" h="73701">
                  <a:moveTo>
                    <a:pt x="0" y="0"/>
                  </a:moveTo>
                  <a:lnTo>
                    <a:pt x="15641" y="17981"/>
                  </a:lnTo>
                  <a:lnTo>
                    <a:pt x="52642" y="73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9170321" y="1652974"/>
              <a:ext cx="115814" cy="389555"/>
            </a:xfrm>
            <a:custGeom>
              <a:avLst/>
              <a:gdLst/>
              <a:ahLst/>
              <a:cxnLst/>
              <a:rect l="0" t="0" r="0" b="0"/>
              <a:pathLst>
                <a:path w="115814" h="389555">
                  <a:moveTo>
                    <a:pt x="115813" y="0"/>
                  </a:moveTo>
                  <a:lnTo>
                    <a:pt x="104635" y="11178"/>
                  </a:lnTo>
                  <a:lnTo>
                    <a:pt x="84604" y="70781"/>
                  </a:lnTo>
                  <a:lnTo>
                    <a:pt x="64675" y="132004"/>
                  </a:lnTo>
                  <a:lnTo>
                    <a:pt x="46614" y="189981"/>
                  </a:lnTo>
                  <a:lnTo>
                    <a:pt x="35389" y="244244"/>
                  </a:lnTo>
                  <a:lnTo>
                    <a:pt x="24654" y="296716"/>
                  </a:lnTo>
                  <a:lnTo>
                    <a:pt x="10546" y="353842"/>
                  </a:lnTo>
                  <a:lnTo>
                    <a:pt x="0" y="38955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9488073" y="1442404"/>
              <a:ext cx="127233" cy="370128"/>
            </a:xfrm>
            <a:custGeom>
              <a:avLst/>
              <a:gdLst/>
              <a:ahLst/>
              <a:cxnLst/>
              <a:rect l="0" t="0" r="0" b="0"/>
              <a:pathLst>
                <a:path w="127233" h="370128">
                  <a:moveTo>
                    <a:pt x="19160" y="0"/>
                  </a:moveTo>
                  <a:lnTo>
                    <a:pt x="19160" y="54144"/>
                  </a:lnTo>
                  <a:lnTo>
                    <a:pt x="19160" y="114680"/>
                  </a:lnTo>
                  <a:lnTo>
                    <a:pt x="19160" y="165650"/>
                  </a:lnTo>
                  <a:lnTo>
                    <a:pt x="19160" y="223386"/>
                  </a:lnTo>
                  <a:lnTo>
                    <a:pt x="19160" y="279358"/>
                  </a:lnTo>
                  <a:lnTo>
                    <a:pt x="17990" y="341097"/>
                  </a:lnTo>
                  <a:lnTo>
                    <a:pt x="13571" y="365678"/>
                  </a:lnTo>
                  <a:lnTo>
                    <a:pt x="10754" y="370127"/>
                  </a:lnTo>
                  <a:lnTo>
                    <a:pt x="7707" y="369584"/>
                  </a:lnTo>
                  <a:lnTo>
                    <a:pt x="4506" y="365712"/>
                  </a:lnTo>
                  <a:lnTo>
                    <a:pt x="0" y="332317"/>
                  </a:lnTo>
                  <a:lnTo>
                    <a:pt x="6883" y="278206"/>
                  </a:lnTo>
                  <a:lnTo>
                    <a:pt x="12923" y="254668"/>
                  </a:lnTo>
                  <a:lnTo>
                    <a:pt x="20852" y="246988"/>
                  </a:lnTo>
                  <a:lnTo>
                    <a:pt x="45259" y="238454"/>
                  </a:lnTo>
                  <a:lnTo>
                    <a:pt x="69364" y="240900"/>
                  </a:lnTo>
                  <a:lnTo>
                    <a:pt x="90606" y="249786"/>
                  </a:lnTo>
                  <a:lnTo>
                    <a:pt x="107845" y="261535"/>
                  </a:lnTo>
                  <a:lnTo>
                    <a:pt x="120187" y="280794"/>
                  </a:lnTo>
                  <a:lnTo>
                    <a:pt x="127232" y="303782"/>
                  </a:lnTo>
                  <a:lnTo>
                    <a:pt x="126464" y="325697"/>
                  </a:lnTo>
                  <a:lnTo>
                    <a:pt x="115983" y="344016"/>
                  </a:lnTo>
                  <a:lnTo>
                    <a:pt x="108276" y="352176"/>
                  </a:lnTo>
                  <a:lnTo>
                    <a:pt x="87233" y="361243"/>
                  </a:lnTo>
                  <a:lnTo>
                    <a:pt x="64622" y="364103"/>
                  </a:lnTo>
                  <a:lnTo>
                    <a:pt x="29688" y="35796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9633575" y="1661792"/>
              <a:ext cx="126343" cy="172773"/>
            </a:xfrm>
            <a:custGeom>
              <a:avLst/>
              <a:gdLst/>
              <a:ahLst/>
              <a:cxnLst/>
              <a:rect l="0" t="0" r="0" b="0"/>
              <a:pathLst>
                <a:path w="126343" h="172773">
                  <a:moveTo>
                    <a:pt x="0" y="64881"/>
                  </a:moveTo>
                  <a:lnTo>
                    <a:pt x="37478" y="73214"/>
                  </a:lnTo>
                  <a:lnTo>
                    <a:pt x="72326" y="71640"/>
                  </a:lnTo>
                  <a:lnTo>
                    <a:pt x="83312" y="69387"/>
                  </a:lnTo>
                  <a:lnTo>
                    <a:pt x="91806" y="63206"/>
                  </a:lnTo>
                  <a:lnTo>
                    <a:pt x="104363" y="43859"/>
                  </a:lnTo>
                  <a:lnTo>
                    <a:pt x="105840" y="34489"/>
                  </a:lnTo>
                  <a:lnTo>
                    <a:pt x="104485" y="25902"/>
                  </a:lnTo>
                  <a:lnTo>
                    <a:pt x="101242" y="17838"/>
                  </a:lnTo>
                  <a:lnTo>
                    <a:pt x="88280" y="5759"/>
                  </a:lnTo>
                  <a:lnTo>
                    <a:pt x="79911" y="900"/>
                  </a:lnTo>
                  <a:lnTo>
                    <a:pt x="70821" y="0"/>
                  </a:lnTo>
                  <a:lnTo>
                    <a:pt x="51364" y="5239"/>
                  </a:lnTo>
                  <a:lnTo>
                    <a:pt x="37256" y="18487"/>
                  </a:lnTo>
                  <a:lnTo>
                    <a:pt x="31856" y="26932"/>
                  </a:lnTo>
                  <a:lnTo>
                    <a:pt x="24257" y="66765"/>
                  </a:lnTo>
                  <a:lnTo>
                    <a:pt x="27594" y="115612"/>
                  </a:lnTo>
                  <a:lnTo>
                    <a:pt x="36051" y="140461"/>
                  </a:lnTo>
                  <a:lnTo>
                    <a:pt x="41581" y="150362"/>
                  </a:lnTo>
                  <a:lnTo>
                    <a:pt x="57086" y="164484"/>
                  </a:lnTo>
                  <a:lnTo>
                    <a:pt x="66133" y="169888"/>
                  </a:lnTo>
                  <a:lnTo>
                    <a:pt x="88664" y="172772"/>
                  </a:lnTo>
                  <a:lnTo>
                    <a:pt x="126342" y="17016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9772591" y="1452932"/>
              <a:ext cx="29441" cy="400084"/>
            </a:xfrm>
            <a:custGeom>
              <a:avLst/>
              <a:gdLst/>
              <a:ahLst/>
              <a:cxnLst/>
              <a:rect l="0" t="0" r="0" b="0"/>
              <a:pathLst>
                <a:path w="29441" h="400084">
                  <a:moveTo>
                    <a:pt x="8383" y="0"/>
                  </a:moveTo>
                  <a:lnTo>
                    <a:pt x="1148" y="28726"/>
                  </a:lnTo>
                  <a:lnTo>
                    <a:pt x="0" y="80261"/>
                  </a:lnTo>
                  <a:lnTo>
                    <a:pt x="3878" y="123799"/>
                  </a:lnTo>
                  <a:lnTo>
                    <a:pt x="6381" y="170446"/>
                  </a:lnTo>
                  <a:lnTo>
                    <a:pt x="10909" y="233386"/>
                  </a:lnTo>
                  <a:lnTo>
                    <a:pt x="16540" y="284791"/>
                  </a:lnTo>
                  <a:lnTo>
                    <a:pt x="21329" y="333947"/>
                  </a:lnTo>
                  <a:lnTo>
                    <a:pt x="27037" y="371908"/>
                  </a:lnTo>
                  <a:lnTo>
                    <a:pt x="29440" y="40008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9675689" y="1586784"/>
              <a:ext cx="189514" cy="13548"/>
            </a:xfrm>
            <a:custGeom>
              <a:avLst/>
              <a:gdLst/>
              <a:ahLst/>
              <a:cxnLst/>
              <a:rect l="0" t="0" r="0" b="0"/>
              <a:pathLst>
                <a:path w="189514" h="13548">
                  <a:moveTo>
                    <a:pt x="189513" y="13547"/>
                  </a:moveTo>
                  <a:lnTo>
                    <a:pt x="172745" y="2369"/>
                  </a:lnTo>
                  <a:lnTo>
                    <a:pt x="148915" y="0"/>
                  </a:lnTo>
                  <a:lnTo>
                    <a:pt x="91546" y="8012"/>
                  </a:lnTo>
                  <a:lnTo>
                    <a:pt x="37494" y="12454"/>
                  </a:lnTo>
                  <a:lnTo>
                    <a:pt x="0" y="1354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9907509" y="1505575"/>
              <a:ext cx="20865" cy="357970"/>
            </a:xfrm>
            <a:custGeom>
              <a:avLst/>
              <a:gdLst/>
              <a:ahLst/>
              <a:cxnLst/>
              <a:rect l="0" t="0" r="0" b="0"/>
              <a:pathLst>
                <a:path w="20865" h="357970">
                  <a:moveTo>
                    <a:pt x="10336" y="0"/>
                  </a:moveTo>
                  <a:lnTo>
                    <a:pt x="3100" y="28726"/>
                  </a:lnTo>
                  <a:lnTo>
                    <a:pt x="782" y="80261"/>
                  </a:lnTo>
                  <a:lnTo>
                    <a:pt x="240" y="123799"/>
                  </a:lnTo>
                  <a:lnTo>
                    <a:pt x="0" y="170445"/>
                  </a:lnTo>
                  <a:lnTo>
                    <a:pt x="1062" y="217303"/>
                  </a:lnTo>
                  <a:lnTo>
                    <a:pt x="8238" y="279635"/>
                  </a:lnTo>
                  <a:lnTo>
                    <a:pt x="18023" y="330797"/>
                  </a:lnTo>
                  <a:lnTo>
                    <a:pt x="20864" y="35796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9854673" y="1631917"/>
              <a:ext cx="115815" cy="10529"/>
            </a:xfrm>
            <a:custGeom>
              <a:avLst/>
              <a:gdLst/>
              <a:ahLst/>
              <a:cxnLst/>
              <a:rect l="0" t="0" r="0" b="0"/>
              <a:pathLst>
                <a:path w="115815" h="10529">
                  <a:moveTo>
                    <a:pt x="115814" y="0"/>
                  </a:moveTo>
                  <a:lnTo>
                    <a:pt x="57197" y="5589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9970487" y="1714814"/>
              <a:ext cx="71509" cy="138202"/>
            </a:xfrm>
            <a:custGeom>
              <a:avLst/>
              <a:gdLst/>
              <a:ahLst/>
              <a:cxnLst/>
              <a:rect l="0" t="0" r="0" b="0"/>
              <a:pathLst>
                <a:path w="71509" h="138202">
                  <a:moveTo>
                    <a:pt x="0" y="53973"/>
                  </a:moveTo>
                  <a:lnTo>
                    <a:pt x="16768" y="59562"/>
                  </a:lnTo>
                  <a:lnTo>
                    <a:pt x="34358" y="59187"/>
                  </a:lnTo>
                  <a:lnTo>
                    <a:pt x="52705" y="53951"/>
                  </a:lnTo>
                  <a:lnTo>
                    <a:pt x="68658" y="43825"/>
                  </a:lnTo>
                  <a:lnTo>
                    <a:pt x="71508" y="36679"/>
                  </a:lnTo>
                  <a:lnTo>
                    <a:pt x="71069" y="28406"/>
                  </a:lnTo>
                  <a:lnTo>
                    <a:pt x="68436" y="19381"/>
                  </a:lnTo>
                  <a:lnTo>
                    <a:pt x="63171" y="12194"/>
                  </a:lnTo>
                  <a:lnTo>
                    <a:pt x="47964" y="1089"/>
                  </a:lnTo>
                  <a:lnTo>
                    <a:pt x="38995" y="0"/>
                  </a:lnTo>
                  <a:lnTo>
                    <a:pt x="19670" y="5029"/>
                  </a:lnTo>
                  <a:lnTo>
                    <a:pt x="13114" y="11985"/>
                  </a:lnTo>
                  <a:lnTo>
                    <a:pt x="5828" y="32192"/>
                  </a:lnTo>
                  <a:lnTo>
                    <a:pt x="7316" y="64287"/>
                  </a:lnTo>
                  <a:lnTo>
                    <a:pt x="19469" y="105403"/>
                  </a:lnTo>
                  <a:lnTo>
                    <a:pt x="35534" y="127443"/>
                  </a:lnTo>
                  <a:lnTo>
                    <a:pt x="52643" y="13820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10054555" y="1716145"/>
              <a:ext cx="73861" cy="95036"/>
            </a:xfrm>
            <a:custGeom>
              <a:avLst/>
              <a:gdLst/>
              <a:ahLst/>
              <a:cxnLst/>
              <a:rect l="0" t="0" r="0" b="0"/>
              <a:pathLst>
                <a:path w="73861" h="95036">
                  <a:moveTo>
                    <a:pt x="21217" y="42114"/>
                  </a:moveTo>
                  <a:lnTo>
                    <a:pt x="35871" y="91665"/>
                  </a:lnTo>
                  <a:lnTo>
                    <a:pt x="35666" y="95035"/>
                  </a:lnTo>
                  <a:lnTo>
                    <a:pt x="33189" y="92602"/>
                  </a:lnTo>
                  <a:lnTo>
                    <a:pt x="25368" y="77421"/>
                  </a:lnTo>
                  <a:lnTo>
                    <a:pt x="7695" y="35787"/>
                  </a:lnTo>
                  <a:lnTo>
                    <a:pt x="1674" y="27367"/>
                  </a:lnTo>
                  <a:lnTo>
                    <a:pt x="0" y="19414"/>
                  </a:lnTo>
                  <a:lnTo>
                    <a:pt x="1223" y="11773"/>
                  </a:lnTo>
                  <a:lnTo>
                    <a:pt x="4378" y="4339"/>
                  </a:lnTo>
                  <a:lnTo>
                    <a:pt x="11161" y="553"/>
                  </a:lnTo>
                  <a:lnTo>
                    <a:pt x="7386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10138943" y="1842487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8896580" y="1863544"/>
              <a:ext cx="494840" cy="63172"/>
            </a:xfrm>
            <a:custGeom>
              <a:avLst/>
              <a:gdLst/>
              <a:ahLst/>
              <a:cxnLst/>
              <a:rect l="0" t="0" r="0" b="0"/>
              <a:pathLst>
                <a:path w="494840" h="63172">
                  <a:moveTo>
                    <a:pt x="494839" y="63171"/>
                  </a:moveTo>
                  <a:lnTo>
                    <a:pt x="445909" y="51718"/>
                  </a:lnTo>
                  <a:lnTo>
                    <a:pt x="398063" y="41840"/>
                  </a:lnTo>
                  <a:lnTo>
                    <a:pt x="346842" y="31504"/>
                  </a:lnTo>
                  <a:lnTo>
                    <a:pt x="288311" y="17531"/>
                  </a:lnTo>
                  <a:lnTo>
                    <a:pt x="237114" y="7014"/>
                  </a:lnTo>
                  <a:lnTo>
                    <a:pt x="188669" y="2078"/>
                  </a:lnTo>
                  <a:lnTo>
                    <a:pt x="127911" y="615"/>
                  </a:lnTo>
                  <a:lnTo>
                    <a:pt x="84926" y="273"/>
                  </a:lnTo>
                  <a:lnTo>
                    <a:pt x="33743" y="8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7" name="Group 76"/>
          <p:cNvGrpSpPr/>
          <p:nvPr/>
        </p:nvGrpSpPr>
        <p:grpSpPr>
          <a:xfrm>
            <a:off x="1124617" y="3632018"/>
            <a:ext cx="375064" cy="391873"/>
            <a:chOff x="1124617" y="3632018"/>
            <a:chExt cx="375064" cy="391873"/>
          </a:xfrm>
        </p:grpSpPr>
        <p:sp>
          <p:nvSpPr>
            <p:cNvPr id="75" name="Freeform 74"/>
            <p:cNvSpPr/>
            <p:nvPr/>
          </p:nvSpPr>
          <p:spPr>
            <a:xfrm>
              <a:off x="1263323" y="3681965"/>
              <a:ext cx="163881" cy="275555"/>
            </a:xfrm>
            <a:custGeom>
              <a:avLst/>
              <a:gdLst/>
              <a:ahLst/>
              <a:cxnLst/>
              <a:rect l="0" t="0" r="0" b="0"/>
              <a:pathLst>
                <a:path w="163881" h="275555">
                  <a:moveTo>
                    <a:pt x="16481" y="1232"/>
                  </a:moveTo>
                  <a:lnTo>
                    <a:pt x="8148" y="38710"/>
                  </a:lnTo>
                  <a:lnTo>
                    <a:pt x="6928" y="54154"/>
                  </a:lnTo>
                  <a:lnTo>
                    <a:pt x="6386" y="45419"/>
                  </a:lnTo>
                  <a:lnTo>
                    <a:pt x="11670" y="19784"/>
                  </a:lnTo>
                  <a:lnTo>
                    <a:pt x="16784" y="12430"/>
                  </a:lnTo>
                  <a:lnTo>
                    <a:pt x="31823" y="1140"/>
                  </a:lnTo>
                  <a:lnTo>
                    <a:pt x="40747" y="0"/>
                  </a:lnTo>
                  <a:lnTo>
                    <a:pt x="60021" y="4974"/>
                  </a:lnTo>
                  <a:lnTo>
                    <a:pt x="77166" y="21222"/>
                  </a:lnTo>
                  <a:lnTo>
                    <a:pt x="96853" y="56678"/>
                  </a:lnTo>
                  <a:lnTo>
                    <a:pt x="106976" y="96819"/>
                  </a:lnTo>
                  <a:lnTo>
                    <a:pt x="110396" y="152304"/>
                  </a:lnTo>
                  <a:lnTo>
                    <a:pt x="99674" y="210899"/>
                  </a:lnTo>
                  <a:lnTo>
                    <a:pt x="92060" y="231288"/>
                  </a:lnTo>
                  <a:lnTo>
                    <a:pt x="61428" y="270794"/>
                  </a:lnTo>
                  <a:lnTo>
                    <a:pt x="53465" y="274527"/>
                  </a:lnTo>
                  <a:lnTo>
                    <a:pt x="35258" y="275554"/>
                  </a:lnTo>
                  <a:lnTo>
                    <a:pt x="18587" y="268992"/>
                  </a:lnTo>
                  <a:lnTo>
                    <a:pt x="10866" y="263967"/>
                  </a:lnTo>
                  <a:lnTo>
                    <a:pt x="5719" y="255937"/>
                  </a:lnTo>
                  <a:lnTo>
                    <a:pt x="0" y="234537"/>
                  </a:lnTo>
                  <a:lnTo>
                    <a:pt x="2369" y="201770"/>
                  </a:lnTo>
                  <a:lnTo>
                    <a:pt x="7073" y="193416"/>
                  </a:lnTo>
                  <a:lnTo>
                    <a:pt x="21658" y="181013"/>
                  </a:lnTo>
                  <a:lnTo>
                    <a:pt x="30461" y="178408"/>
                  </a:lnTo>
                  <a:lnTo>
                    <a:pt x="49601" y="178633"/>
                  </a:lnTo>
                  <a:lnTo>
                    <a:pt x="80107" y="185336"/>
                  </a:lnTo>
                  <a:lnTo>
                    <a:pt x="115790" y="202978"/>
                  </a:lnTo>
                  <a:lnTo>
                    <a:pt x="163880" y="20127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1124617" y="3632018"/>
              <a:ext cx="375064" cy="391873"/>
            </a:xfrm>
            <a:custGeom>
              <a:avLst/>
              <a:gdLst/>
              <a:ahLst/>
              <a:cxnLst/>
              <a:rect l="0" t="0" r="0" b="0"/>
              <a:pathLst>
                <a:path w="375064" h="391873">
                  <a:moveTo>
                    <a:pt x="292058" y="9065"/>
                  </a:moveTo>
                  <a:lnTo>
                    <a:pt x="233441" y="0"/>
                  </a:lnTo>
                  <a:lnTo>
                    <a:pt x="198651" y="4560"/>
                  </a:lnTo>
                  <a:lnTo>
                    <a:pt x="136503" y="31377"/>
                  </a:lnTo>
                  <a:lnTo>
                    <a:pt x="79501" y="75466"/>
                  </a:lnTo>
                  <a:lnTo>
                    <a:pt x="36989" y="126474"/>
                  </a:lnTo>
                  <a:lnTo>
                    <a:pt x="6507" y="186642"/>
                  </a:lnTo>
                  <a:lnTo>
                    <a:pt x="0" y="224807"/>
                  </a:lnTo>
                  <a:lnTo>
                    <a:pt x="9073" y="285220"/>
                  </a:lnTo>
                  <a:lnTo>
                    <a:pt x="16548" y="309615"/>
                  </a:lnTo>
                  <a:lnTo>
                    <a:pt x="47084" y="357494"/>
                  </a:lnTo>
                  <a:lnTo>
                    <a:pt x="63858" y="371763"/>
                  </a:lnTo>
                  <a:lnTo>
                    <a:pt x="103222" y="390455"/>
                  </a:lnTo>
                  <a:lnTo>
                    <a:pt x="123903" y="391872"/>
                  </a:lnTo>
                  <a:lnTo>
                    <a:pt x="183520" y="380183"/>
                  </a:lnTo>
                  <a:lnTo>
                    <a:pt x="228244" y="363739"/>
                  </a:lnTo>
                  <a:lnTo>
                    <a:pt x="281445" y="330335"/>
                  </a:lnTo>
                  <a:lnTo>
                    <a:pt x="328571" y="282133"/>
                  </a:lnTo>
                  <a:lnTo>
                    <a:pt x="357155" y="239389"/>
                  </a:lnTo>
                  <a:lnTo>
                    <a:pt x="370098" y="200662"/>
                  </a:lnTo>
                  <a:lnTo>
                    <a:pt x="375063" y="142534"/>
                  </a:lnTo>
                  <a:lnTo>
                    <a:pt x="370455" y="86252"/>
                  </a:lnTo>
                  <a:lnTo>
                    <a:pt x="361606" y="66377"/>
                  </a:lnTo>
                  <a:lnTo>
                    <a:pt x="348704" y="49745"/>
                  </a:lnTo>
                  <a:lnTo>
                    <a:pt x="331272" y="34554"/>
                  </a:lnTo>
                  <a:lnTo>
                    <a:pt x="308706" y="26243"/>
                  </a:lnTo>
                  <a:lnTo>
                    <a:pt x="256092" y="20907"/>
                  </a:lnTo>
                  <a:lnTo>
                    <a:pt x="207830" y="3012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1" name="Group 110"/>
          <p:cNvGrpSpPr/>
          <p:nvPr/>
        </p:nvGrpSpPr>
        <p:grpSpPr>
          <a:xfrm>
            <a:off x="1658830" y="3441041"/>
            <a:ext cx="6053887" cy="715939"/>
            <a:chOff x="1658830" y="3441041"/>
            <a:chExt cx="6053887" cy="715939"/>
          </a:xfrm>
        </p:grpSpPr>
        <p:sp>
          <p:nvSpPr>
            <p:cNvPr id="78" name="Freeform 77"/>
            <p:cNvSpPr/>
            <p:nvPr/>
          </p:nvSpPr>
          <p:spPr>
            <a:xfrm>
              <a:off x="1837900" y="3662140"/>
              <a:ext cx="10444" cy="305327"/>
            </a:xfrm>
            <a:custGeom>
              <a:avLst/>
              <a:gdLst/>
              <a:ahLst/>
              <a:cxnLst/>
              <a:rect l="0" t="0" r="0" b="0"/>
              <a:pathLst>
                <a:path w="10444" h="305327">
                  <a:moveTo>
                    <a:pt x="10443" y="0"/>
                  </a:moveTo>
                  <a:lnTo>
                    <a:pt x="2110" y="37478"/>
                  </a:lnTo>
                  <a:lnTo>
                    <a:pt x="348" y="88901"/>
                  </a:lnTo>
                  <a:lnTo>
                    <a:pt x="0" y="151355"/>
                  </a:lnTo>
                  <a:lnTo>
                    <a:pt x="3051" y="209965"/>
                  </a:lnTo>
                  <a:lnTo>
                    <a:pt x="8983" y="266602"/>
                  </a:lnTo>
                  <a:lnTo>
                    <a:pt x="10443" y="3053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1658830" y="3630555"/>
              <a:ext cx="357970" cy="115814"/>
            </a:xfrm>
            <a:custGeom>
              <a:avLst/>
              <a:gdLst/>
              <a:ahLst/>
              <a:cxnLst/>
              <a:rect l="0" t="0" r="0" b="0"/>
              <a:pathLst>
                <a:path w="357970" h="115814">
                  <a:moveTo>
                    <a:pt x="357969" y="0"/>
                  </a:moveTo>
                  <a:lnTo>
                    <a:pt x="315277" y="14572"/>
                  </a:lnTo>
                  <a:lnTo>
                    <a:pt x="254731" y="38920"/>
                  </a:lnTo>
                  <a:lnTo>
                    <a:pt x="196633" y="60807"/>
                  </a:lnTo>
                  <a:lnTo>
                    <a:pt x="134768" y="82331"/>
                  </a:lnTo>
                  <a:lnTo>
                    <a:pt x="77487" y="100707"/>
                  </a:lnTo>
                  <a:lnTo>
                    <a:pt x="27351" y="112483"/>
                  </a:lnTo>
                  <a:lnTo>
                    <a:pt x="0" y="1158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1956921" y="3598969"/>
              <a:ext cx="263044" cy="280954"/>
            </a:xfrm>
            <a:custGeom>
              <a:avLst/>
              <a:gdLst/>
              <a:ahLst/>
              <a:cxnLst/>
              <a:rect l="0" t="0" r="0" b="0"/>
              <a:pathLst>
                <a:path w="263044" h="280954">
                  <a:moveTo>
                    <a:pt x="7236" y="0"/>
                  </a:moveTo>
                  <a:lnTo>
                    <a:pt x="0" y="27556"/>
                  </a:lnTo>
                  <a:lnTo>
                    <a:pt x="477" y="83779"/>
                  </a:lnTo>
                  <a:lnTo>
                    <a:pt x="5901" y="140291"/>
                  </a:lnTo>
                  <a:lnTo>
                    <a:pt x="14208" y="197684"/>
                  </a:lnTo>
                  <a:lnTo>
                    <a:pt x="17061" y="261013"/>
                  </a:lnTo>
                  <a:lnTo>
                    <a:pt x="16282" y="280953"/>
                  </a:lnTo>
                  <a:lnTo>
                    <a:pt x="14436" y="279719"/>
                  </a:lnTo>
                  <a:lnTo>
                    <a:pt x="10436" y="265869"/>
                  </a:lnTo>
                  <a:lnTo>
                    <a:pt x="7868" y="215731"/>
                  </a:lnTo>
                  <a:lnTo>
                    <a:pt x="12950" y="161027"/>
                  </a:lnTo>
                  <a:lnTo>
                    <a:pt x="27516" y="132849"/>
                  </a:lnTo>
                  <a:lnTo>
                    <a:pt x="34794" y="128341"/>
                  </a:lnTo>
                  <a:lnTo>
                    <a:pt x="52239" y="126450"/>
                  </a:lnTo>
                  <a:lnTo>
                    <a:pt x="81791" y="137552"/>
                  </a:lnTo>
                  <a:lnTo>
                    <a:pt x="96133" y="152381"/>
                  </a:lnTo>
                  <a:lnTo>
                    <a:pt x="135281" y="212325"/>
                  </a:lnTo>
                  <a:lnTo>
                    <a:pt x="143533" y="253247"/>
                  </a:lnTo>
                  <a:lnTo>
                    <a:pt x="146064" y="253060"/>
                  </a:lnTo>
                  <a:lnTo>
                    <a:pt x="164120" y="233131"/>
                  </a:lnTo>
                  <a:lnTo>
                    <a:pt x="218638" y="201912"/>
                  </a:lnTo>
                  <a:lnTo>
                    <a:pt x="244049" y="182008"/>
                  </a:lnTo>
                  <a:lnTo>
                    <a:pt x="260806" y="155704"/>
                  </a:lnTo>
                  <a:lnTo>
                    <a:pt x="263043" y="132763"/>
                  </a:lnTo>
                  <a:lnTo>
                    <a:pt x="262002" y="120094"/>
                  </a:lnTo>
                  <a:lnTo>
                    <a:pt x="257798" y="110478"/>
                  </a:lnTo>
                  <a:lnTo>
                    <a:pt x="243769" y="96675"/>
                  </a:lnTo>
                  <a:lnTo>
                    <a:pt x="235114" y="93696"/>
                  </a:lnTo>
                  <a:lnTo>
                    <a:pt x="216140" y="93505"/>
                  </a:lnTo>
                  <a:lnTo>
                    <a:pt x="185727" y="99975"/>
                  </a:lnTo>
                  <a:lnTo>
                    <a:pt x="160078" y="114890"/>
                  </a:lnTo>
                  <a:lnTo>
                    <a:pt x="137660" y="139716"/>
                  </a:lnTo>
                  <a:lnTo>
                    <a:pt x="132662" y="165432"/>
                  </a:lnTo>
                  <a:lnTo>
                    <a:pt x="138986" y="218422"/>
                  </a:lnTo>
                  <a:lnTo>
                    <a:pt x="144202" y="227502"/>
                  </a:lnTo>
                  <a:lnTo>
                    <a:pt x="159356" y="240712"/>
                  </a:lnTo>
                  <a:lnTo>
                    <a:pt x="187619" y="254726"/>
                  </a:lnTo>
                  <a:lnTo>
                    <a:pt x="207899" y="256321"/>
                  </a:lnTo>
                  <a:lnTo>
                    <a:pt x="249391" y="2526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2483210" y="3669406"/>
              <a:ext cx="123186" cy="153707"/>
            </a:xfrm>
            <a:custGeom>
              <a:avLst/>
              <a:gdLst/>
              <a:ahLst/>
              <a:cxnLst/>
              <a:rect l="0" t="0" r="0" b="0"/>
              <a:pathLst>
                <a:path w="123186" h="153707">
                  <a:moveTo>
                    <a:pt x="123185" y="34848"/>
                  </a:moveTo>
                  <a:lnTo>
                    <a:pt x="112006" y="18080"/>
                  </a:lnTo>
                  <a:lnTo>
                    <a:pt x="97160" y="6728"/>
                  </a:lnTo>
                  <a:lnTo>
                    <a:pt x="88287" y="2063"/>
                  </a:lnTo>
                  <a:lnTo>
                    <a:pt x="65951" y="0"/>
                  </a:lnTo>
                  <a:lnTo>
                    <a:pt x="42765" y="4152"/>
                  </a:lnTo>
                  <a:lnTo>
                    <a:pt x="24662" y="13796"/>
                  </a:lnTo>
                  <a:lnTo>
                    <a:pt x="11936" y="29001"/>
                  </a:lnTo>
                  <a:lnTo>
                    <a:pt x="3551" y="48627"/>
                  </a:lnTo>
                  <a:lnTo>
                    <a:pt x="0" y="84814"/>
                  </a:lnTo>
                  <a:lnTo>
                    <a:pt x="3315" y="107358"/>
                  </a:lnTo>
                  <a:lnTo>
                    <a:pt x="11808" y="125956"/>
                  </a:lnTo>
                  <a:lnTo>
                    <a:pt x="17348" y="134191"/>
                  </a:lnTo>
                  <a:lnTo>
                    <a:pt x="32862" y="146461"/>
                  </a:lnTo>
                  <a:lnTo>
                    <a:pt x="41913" y="151370"/>
                  </a:lnTo>
                  <a:lnTo>
                    <a:pt x="61328" y="153706"/>
                  </a:lnTo>
                  <a:lnTo>
                    <a:pt x="80485" y="149675"/>
                  </a:lnTo>
                  <a:lnTo>
                    <a:pt x="123185" y="12960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2663422" y="3680424"/>
              <a:ext cx="146062" cy="139703"/>
            </a:xfrm>
            <a:custGeom>
              <a:avLst/>
              <a:gdLst/>
              <a:ahLst/>
              <a:cxnLst/>
              <a:rect l="0" t="0" r="0" b="0"/>
              <a:pathLst>
                <a:path w="146062" h="139703">
                  <a:moveTo>
                    <a:pt x="100900" y="13301"/>
                  </a:moveTo>
                  <a:lnTo>
                    <a:pt x="89722" y="2123"/>
                  </a:lnTo>
                  <a:lnTo>
                    <a:pt x="81750" y="0"/>
                  </a:lnTo>
                  <a:lnTo>
                    <a:pt x="60414" y="760"/>
                  </a:lnTo>
                  <a:lnTo>
                    <a:pt x="41572" y="8117"/>
                  </a:lnTo>
                  <a:lnTo>
                    <a:pt x="25399" y="20356"/>
                  </a:lnTo>
                  <a:lnTo>
                    <a:pt x="10412" y="37494"/>
                  </a:lnTo>
                  <a:lnTo>
                    <a:pt x="2192" y="59928"/>
                  </a:lnTo>
                  <a:lnTo>
                    <a:pt x="0" y="72462"/>
                  </a:lnTo>
                  <a:lnTo>
                    <a:pt x="3803" y="95747"/>
                  </a:lnTo>
                  <a:lnTo>
                    <a:pt x="14462" y="116624"/>
                  </a:lnTo>
                  <a:lnTo>
                    <a:pt x="30898" y="133702"/>
                  </a:lnTo>
                  <a:lnTo>
                    <a:pt x="41364" y="138022"/>
                  </a:lnTo>
                  <a:lnTo>
                    <a:pt x="65471" y="139702"/>
                  </a:lnTo>
                  <a:lnTo>
                    <a:pt x="99762" y="134071"/>
                  </a:lnTo>
                  <a:lnTo>
                    <a:pt x="118332" y="121959"/>
                  </a:lnTo>
                  <a:lnTo>
                    <a:pt x="133214" y="104877"/>
                  </a:lnTo>
                  <a:lnTo>
                    <a:pt x="143728" y="85587"/>
                  </a:lnTo>
                  <a:lnTo>
                    <a:pt x="146061" y="65315"/>
                  </a:lnTo>
                  <a:lnTo>
                    <a:pt x="142029" y="45777"/>
                  </a:lnTo>
                  <a:lnTo>
                    <a:pt x="132438" y="29295"/>
                  </a:lnTo>
                  <a:lnTo>
                    <a:pt x="124265" y="23963"/>
                  </a:lnTo>
                  <a:lnTo>
                    <a:pt x="79843" y="1330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2860342" y="3649791"/>
              <a:ext cx="135608" cy="144900"/>
            </a:xfrm>
            <a:custGeom>
              <a:avLst/>
              <a:gdLst/>
              <a:ahLst/>
              <a:cxnLst/>
              <a:rect l="0" t="0" r="0" b="0"/>
              <a:pathLst>
                <a:path w="135608" h="144900">
                  <a:moveTo>
                    <a:pt x="93493" y="86048"/>
                  </a:moveTo>
                  <a:lnTo>
                    <a:pt x="99083" y="69281"/>
                  </a:lnTo>
                  <a:lnTo>
                    <a:pt x="98707" y="51690"/>
                  </a:lnTo>
                  <a:lnTo>
                    <a:pt x="93471" y="33343"/>
                  </a:lnTo>
                  <a:lnTo>
                    <a:pt x="83345" y="17390"/>
                  </a:lnTo>
                  <a:lnTo>
                    <a:pt x="67926" y="5621"/>
                  </a:lnTo>
                  <a:lnTo>
                    <a:pt x="58901" y="845"/>
                  </a:lnTo>
                  <a:lnTo>
                    <a:pt x="50545" y="0"/>
                  </a:lnTo>
                  <a:lnTo>
                    <a:pt x="35021" y="5301"/>
                  </a:lnTo>
                  <a:lnTo>
                    <a:pt x="13127" y="27028"/>
                  </a:lnTo>
                  <a:lnTo>
                    <a:pt x="5133" y="48898"/>
                  </a:lnTo>
                  <a:lnTo>
                    <a:pt x="0" y="106656"/>
                  </a:lnTo>
                  <a:lnTo>
                    <a:pt x="3089" y="119674"/>
                  </a:lnTo>
                  <a:lnTo>
                    <a:pt x="15879" y="140377"/>
                  </a:lnTo>
                  <a:lnTo>
                    <a:pt x="24203" y="144494"/>
                  </a:lnTo>
                  <a:lnTo>
                    <a:pt x="33262" y="144899"/>
                  </a:lnTo>
                  <a:lnTo>
                    <a:pt x="42810" y="142830"/>
                  </a:lnTo>
                  <a:lnTo>
                    <a:pt x="50346" y="137941"/>
                  </a:lnTo>
                  <a:lnTo>
                    <a:pt x="61838" y="123150"/>
                  </a:lnTo>
                  <a:lnTo>
                    <a:pt x="74885" y="89502"/>
                  </a:lnTo>
                  <a:lnTo>
                    <a:pt x="78748" y="84841"/>
                  </a:lnTo>
                  <a:lnTo>
                    <a:pt x="82494" y="85243"/>
                  </a:lnTo>
                  <a:lnTo>
                    <a:pt x="102499" y="105516"/>
                  </a:lnTo>
                  <a:lnTo>
                    <a:pt x="115433" y="112248"/>
                  </a:lnTo>
                  <a:lnTo>
                    <a:pt x="135607" y="11763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3045713" y="3656002"/>
              <a:ext cx="129222" cy="125021"/>
            </a:xfrm>
            <a:custGeom>
              <a:avLst/>
              <a:gdLst/>
              <a:ahLst/>
              <a:cxnLst/>
              <a:rect l="0" t="0" r="0" b="0"/>
              <a:pathLst>
                <a:path w="129222" h="125021">
                  <a:moveTo>
                    <a:pt x="108164" y="27195"/>
                  </a:moveTo>
                  <a:lnTo>
                    <a:pt x="102575" y="10427"/>
                  </a:lnTo>
                  <a:lnTo>
                    <a:pt x="96249" y="5488"/>
                  </a:lnTo>
                  <a:lnTo>
                    <a:pt x="76742" y="0"/>
                  </a:lnTo>
                  <a:lnTo>
                    <a:pt x="45041" y="2500"/>
                  </a:lnTo>
                  <a:lnTo>
                    <a:pt x="27077" y="10760"/>
                  </a:lnTo>
                  <a:lnTo>
                    <a:pt x="19011" y="16238"/>
                  </a:lnTo>
                  <a:lnTo>
                    <a:pt x="6929" y="34804"/>
                  </a:lnTo>
                  <a:lnTo>
                    <a:pt x="0" y="57483"/>
                  </a:lnTo>
                  <a:lnTo>
                    <a:pt x="819" y="79261"/>
                  </a:lnTo>
                  <a:lnTo>
                    <a:pt x="8203" y="97519"/>
                  </a:lnTo>
                  <a:lnTo>
                    <a:pt x="13447" y="105663"/>
                  </a:lnTo>
                  <a:lnTo>
                    <a:pt x="28633" y="117831"/>
                  </a:lnTo>
                  <a:lnTo>
                    <a:pt x="37596" y="122714"/>
                  </a:lnTo>
                  <a:lnTo>
                    <a:pt x="56913" y="125020"/>
                  </a:lnTo>
                  <a:lnTo>
                    <a:pt x="97910" y="116969"/>
                  </a:lnTo>
                  <a:lnTo>
                    <a:pt x="129221" y="10089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3218511" y="3462098"/>
              <a:ext cx="145937" cy="273742"/>
            </a:xfrm>
            <a:custGeom>
              <a:avLst/>
              <a:gdLst/>
              <a:ahLst/>
              <a:cxnLst/>
              <a:rect l="0" t="0" r="0" b="0"/>
              <a:pathLst>
                <a:path w="145937" h="273742">
                  <a:moveTo>
                    <a:pt x="9065" y="0"/>
                  </a:moveTo>
                  <a:lnTo>
                    <a:pt x="0" y="58617"/>
                  </a:lnTo>
                  <a:lnTo>
                    <a:pt x="6061" y="113961"/>
                  </a:lnTo>
                  <a:lnTo>
                    <a:pt x="11591" y="176886"/>
                  </a:lnTo>
                  <a:lnTo>
                    <a:pt x="23602" y="229133"/>
                  </a:lnTo>
                  <a:lnTo>
                    <a:pt x="33780" y="262473"/>
                  </a:lnTo>
                  <a:lnTo>
                    <a:pt x="33730" y="267399"/>
                  </a:lnTo>
                  <a:lnTo>
                    <a:pt x="31358" y="268344"/>
                  </a:lnTo>
                  <a:lnTo>
                    <a:pt x="27436" y="266633"/>
                  </a:lnTo>
                  <a:lnTo>
                    <a:pt x="23080" y="252255"/>
                  </a:lnTo>
                  <a:lnTo>
                    <a:pt x="21918" y="241869"/>
                  </a:lnTo>
                  <a:lnTo>
                    <a:pt x="26866" y="224091"/>
                  </a:lnTo>
                  <a:lnTo>
                    <a:pt x="31461" y="216075"/>
                  </a:lnTo>
                  <a:lnTo>
                    <a:pt x="45925" y="204047"/>
                  </a:lnTo>
                  <a:lnTo>
                    <a:pt x="54696" y="199203"/>
                  </a:lnTo>
                  <a:lnTo>
                    <a:pt x="73799" y="196939"/>
                  </a:lnTo>
                  <a:lnTo>
                    <a:pt x="83807" y="197973"/>
                  </a:lnTo>
                  <a:lnTo>
                    <a:pt x="101165" y="208481"/>
                  </a:lnTo>
                  <a:lnTo>
                    <a:pt x="115509" y="224849"/>
                  </a:lnTo>
                  <a:lnTo>
                    <a:pt x="145936" y="2737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3535759" y="3616691"/>
              <a:ext cx="176129" cy="130171"/>
            </a:xfrm>
            <a:custGeom>
              <a:avLst/>
              <a:gdLst/>
              <a:ahLst/>
              <a:cxnLst/>
              <a:rect l="0" t="0" r="0" b="0"/>
              <a:pathLst>
                <a:path w="176129" h="130171">
                  <a:moveTo>
                    <a:pt x="123486" y="55977"/>
                  </a:moveTo>
                  <a:lnTo>
                    <a:pt x="113910" y="31931"/>
                  </a:lnTo>
                  <a:lnTo>
                    <a:pt x="103242" y="17604"/>
                  </a:lnTo>
                  <a:lnTo>
                    <a:pt x="78493" y="1974"/>
                  </a:lnTo>
                  <a:lnTo>
                    <a:pt x="59035" y="0"/>
                  </a:lnTo>
                  <a:lnTo>
                    <a:pt x="39859" y="4193"/>
                  </a:lnTo>
                  <a:lnTo>
                    <a:pt x="23537" y="13854"/>
                  </a:lnTo>
                  <a:lnTo>
                    <a:pt x="11604" y="29067"/>
                  </a:lnTo>
                  <a:lnTo>
                    <a:pt x="3571" y="48696"/>
                  </a:lnTo>
                  <a:lnTo>
                    <a:pt x="0" y="73019"/>
                  </a:lnTo>
                  <a:lnTo>
                    <a:pt x="4652" y="93187"/>
                  </a:lnTo>
                  <a:lnTo>
                    <a:pt x="26703" y="125199"/>
                  </a:lnTo>
                  <a:lnTo>
                    <a:pt x="34397" y="129031"/>
                  </a:lnTo>
                  <a:lnTo>
                    <a:pt x="52305" y="130170"/>
                  </a:lnTo>
                  <a:lnTo>
                    <a:pt x="59654" y="126496"/>
                  </a:lnTo>
                  <a:lnTo>
                    <a:pt x="70940" y="113055"/>
                  </a:lnTo>
                  <a:lnTo>
                    <a:pt x="78281" y="80168"/>
                  </a:lnTo>
                  <a:lnTo>
                    <a:pt x="80761" y="36492"/>
                  </a:lnTo>
                  <a:lnTo>
                    <a:pt x="83530" y="51634"/>
                  </a:lnTo>
                  <a:lnTo>
                    <a:pt x="92470" y="69255"/>
                  </a:lnTo>
                  <a:lnTo>
                    <a:pt x="116245" y="93317"/>
                  </a:lnTo>
                  <a:lnTo>
                    <a:pt x="138595" y="101819"/>
                  </a:lnTo>
                  <a:lnTo>
                    <a:pt x="176128" y="10862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3703554" y="3441041"/>
              <a:ext cx="39920" cy="315857"/>
            </a:xfrm>
            <a:custGeom>
              <a:avLst/>
              <a:gdLst/>
              <a:ahLst/>
              <a:cxnLst/>
              <a:rect l="0" t="0" r="0" b="0"/>
              <a:pathLst>
                <a:path w="39920" h="315857">
                  <a:moveTo>
                    <a:pt x="8333" y="0"/>
                  </a:moveTo>
                  <a:lnTo>
                    <a:pt x="0" y="37479"/>
                  </a:lnTo>
                  <a:lnTo>
                    <a:pt x="1575" y="72326"/>
                  </a:lnTo>
                  <a:lnTo>
                    <a:pt x="6331" y="117356"/>
                  </a:lnTo>
                  <a:lnTo>
                    <a:pt x="10859" y="176322"/>
                  </a:lnTo>
                  <a:lnTo>
                    <a:pt x="22870" y="237470"/>
                  </a:lnTo>
                  <a:lnTo>
                    <a:pt x="36865" y="296275"/>
                  </a:lnTo>
                  <a:lnTo>
                    <a:pt x="39919" y="3158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3796115" y="3609498"/>
              <a:ext cx="188030" cy="141470"/>
            </a:xfrm>
            <a:custGeom>
              <a:avLst/>
              <a:gdLst/>
              <a:ahLst/>
              <a:cxnLst/>
              <a:rect l="0" t="0" r="0" b="0"/>
              <a:pathLst>
                <a:path w="188030" h="141470">
                  <a:moveTo>
                    <a:pt x="0" y="0"/>
                  </a:moveTo>
                  <a:lnTo>
                    <a:pt x="3120" y="48931"/>
                  </a:lnTo>
                  <a:lnTo>
                    <a:pt x="14654" y="102472"/>
                  </a:lnTo>
                  <a:lnTo>
                    <a:pt x="20298" y="109259"/>
                  </a:lnTo>
                  <a:lnTo>
                    <a:pt x="27570" y="112613"/>
                  </a:lnTo>
                  <a:lnTo>
                    <a:pt x="35928" y="113680"/>
                  </a:lnTo>
                  <a:lnTo>
                    <a:pt x="42669" y="110881"/>
                  </a:lnTo>
                  <a:lnTo>
                    <a:pt x="53279" y="98414"/>
                  </a:lnTo>
                  <a:lnTo>
                    <a:pt x="65829" y="71663"/>
                  </a:lnTo>
                  <a:lnTo>
                    <a:pt x="69623" y="68832"/>
                  </a:lnTo>
                  <a:lnTo>
                    <a:pt x="73321" y="70454"/>
                  </a:lnTo>
                  <a:lnTo>
                    <a:pt x="112898" y="127384"/>
                  </a:lnTo>
                  <a:lnTo>
                    <a:pt x="122059" y="134056"/>
                  </a:lnTo>
                  <a:lnTo>
                    <a:pt x="144716" y="141469"/>
                  </a:lnTo>
                  <a:lnTo>
                    <a:pt x="154969" y="139936"/>
                  </a:lnTo>
                  <a:lnTo>
                    <a:pt x="172600" y="128874"/>
                  </a:lnTo>
                  <a:lnTo>
                    <a:pt x="181997" y="109140"/>
                  </a:lnTo>
                  <a:lnTo>
                    <a:pt x="188029" y="58343"/>
                  </a:lnTo>
                  <a:lnTo>
                    <a:pt x="178985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4035010" y="3629742"/>
              <a:ext cx="129604" cy="106098"/>
            </a:xfrm>
            <a:custGeom>
              <a:avLst/>
              <a:gdLst/>
              <a:ahLst/>
              <a:cxnLst/>
              <a:rect l="0" t="0" r="0" b="0"/>
              <a:pathLst>
                <a:path w="129604" h="106098">
                  <a:moveTo>
                    <a:pt x="76960" y="74512"/>
                  </a:moveTo>
                  <a:lnTo>
                    <a:pt x="62306" y="21484"/>
                  </a:lnTo>
                  <a:lnTo>
                    <a:pt x="56662" y="13423"/>
                  </a:lnTo>
                  <a:lnTo>
                    <a:pt x="41033" y="1348"/>
                  </a:lnTo>
                  <a:lnTo>
                    <a:pt x="33121" y="0"/>
                  </a:lnTo>
                  <a:lnTo>
                    <a:pt x="25508" y="1441"/>
                  </a:lnTo>
                  <a:lnTo>
                    <a:pt x="18092" y="4740"/>
                  </a:lnTo>
                  <a:lnTo>
                    <a:pt x="6733" y="17766"/>
                  </a:lnTo>
                  <a:lnTo>
                    <a:pt x="2066" y="26153"/>
                  </a:lnTo>
                  <a:lnTo>
                    <a:pt x="0" y="47949"/>
                  </a:lnTo>
                  <a:lnTo>
                    <a:pt x="8206" y="94481"/>
                  </a:lnTo>
                  <a:lnTo>
                    <a:pt x="13576" y="100693"/>
                  </a:lnTo>
                  <a:lnTo>
                    <a:pt x="20666" y="103664"/>
                  </a:lnTo>
                  <a:lnTo>
                    <a:pt x="28902" y="104475"/>
                  </a:lnTo>
                  <a:lnTo>
                    <a:pt x="35563" y="101506"/>
                  </a:lnTo>
                  <a:lnTo>
                    <a:pt x="46083" y="88849"/>
                  </a:lnTo>
                  <a:lnTo>
                    <a:pt x="58583" y="61992"/>
                  </a:lnTo>
                  <a:lnTo>
                    <a:pt x="62369" y="59146"/>
                  </a:lnTo>
                  <a:lnTo>
                    <a:pt x="66063" y="60759"/>
                  </a:lnTo>
                  <a:lnTo>
                    <a:pt x="85986" y="82974"/>
                  </a:lnTo>
                  <a:lnTo>
                    <a:pt x="129603" y="1060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4175141" y="3630555"/>
              <a:ext cx="63172" cy="84229"/>
            </a:xfrm>
            <a:custGeom>
              <a:avLst/>
              <a:gdLst/>
              <a:ahLst/>
              <a:cxnLst/>
              <a:rect l="0" t="0" r="0" b="0"/>
              <a:pathLst>
                <a:path w="63172" h="84229">
                  <a:moveTo>
                    <a:pt x="0" y="0"/>
                  </a:moveTo>
                  <a:lnTo>
                    <a:pt x="9575" y="24046"/>
                  </a:lnTo>
                  <a:lnTo>
                    <a:pt x="63171" y="842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4185670" y="3588440"/>
              <a:ext cx="84229" cy="368499"/>
            </a:xfrm>
            <a:custGeom>
              <a:avLst/>
              <a:gdLst/>
              <a:ahLst/>
              <a:cxnLst/>
              <a:rect l="0" t="0" r="0" b="0"/>
              <a:pathLst>
                <a:path w="84229" h="368499">
                  <a:moveTo>
                    <a:pt x="84228" y="0"/>
                  </a:moveTo>
                  <a:lnTo>
                    <a:pt x="66269" y="63451"/>
                  </a:lnTo>
                  <a:lnTo>
                    <a:pt x="52561" y="121545"/>
                  </a:lnTo>
                  <a:lnTo>
                    <a:pt x="32999" y="178687"/>
                  </a:lnTo>
                  <a:lnTo>
                    <a:pt x="19006" y="234658"/>
                  </a:lnTo>
                  <a:lnTo>
                    <a:pt x="7451" y="290107"/>
                  </a:lnTo>
                  <a:lnTo>
                    <a:pt x="1472" y="348160"/>
                  </a:lnTo>
                  <a:lnTo>
                    <a:pt x="0" y="3684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4333069" y="3556855"/>
              <a:ext cx="117051" cy="231628"/>
            </a:xfrm>
            <a:custGeom>
              <a:avLst/>
              <a:gdLst/>
              <a:ahLst/>
              <a:cxnLst/>
              <a:rect l="0" t="0" r="0" b="0"/>
              <a:pathLst>
                <a:path w="117051" h="231628">
                  <a:moveTo>
                    <a:pt x="105284" y="0"/>
                  </a:moveTo>
                  <a:lnTo>
                    <a:pt x="62593" y="14572"/>
                  </a:lnTo>
                  <a:lnTo>
                    <a:pt x="26532" y="39403"/>
                  </a:lnTo>
                  <a:lnTo>
                    <a:pt x="9681" y="65488"/>
                  </a:lnTo>
                  <a:lnTo>
                    <a:pt x="7422" y="85258"/>
                  </a:lnTo>
                  <a:lnTo>
                    <a:pt x="8457" y="95443"/>
                  </a:lnTo>
                  <a:lnTo>
                    <a:pt x="12657" y="103403"/>
                  </a:lnTo>
                  <a:lnTo>
                    <a:pt x="26682" y="115367"/>
                  </a:lnTo>
                  <a:lnTo>
                    <a:pt x="35336" y="117856"/>
                  </a:lnTo>
                  <a:lnTo>
                    <a:pt x="90311" y="121903"/>
                  </a:lnTo>
                  <a:lnTo>
                    <a:pt x="99981" y="126892"/>
                  </a:lnTo>
                  <a:lnTo>
                    <a:pt x="113846" y="141794"/>
                  </a:lnTo>
                  <a:lnTo>
                    <a:pt x="116841" y="150682"/>
                  </a:lnTo>
                  <a:lnTo>
                    <a:pt x="117050" y="169915"/>
                  </a:lnTo>
                  <a:lnTo>
                    <a:pt x="110124" y="187042"/>
                  </a:lnTo>
                  <a:lnTo>
                    <a:pt x="105001" y="194884"/>
                  </a:lnTo>
                  <a:lnTo>
                    <a:pt x="89951" y="206719"/>
                  </a:lnTo>
                  <a:lnTo>
                    <a:pt x="46104" y="223847"/>
                  </a:lnTo>
                  <a:lnTo>
                    <a:pt x="0" y="2316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4662821" y="3603711"/>
              <a:ext cx="148706" cy="376439"/>
            </a:xfrm>
            <a:custGeom>
              <a:avLst/>
              <a:gdLst/>
              <a:ahLst/>
              <a:cxnLst/>
              <a:rect l="0" t="0" r="0" b="0"/>
              <a:pathLst>
                <a:path w="148706" h="376439">
                  <a:moveTo>
                    <a:pt x="122973" y="90014"/>
                  </a:moveTo>
                  <a:lnTo>
                    <a:pt x="103845" y="27756"/>
                  </a:lnTo>
                  <a:lnTo>
                    <a:pt x="92635" y="11262"/>
                  </a:lnTo>
                  <a:lnTo>
                    <a:pt x="84030" y="5927"/>
                  </a:lnTo>
                  <a:lnTo>
                    <a:pt x="61991" y="0"/>
                  </a:lnTo>
                  <a:lnTo>
                    <a:pt x="39718" y="3604"/>
                  </a:lnTo>
                  <a:lnTo>
                    <a:pt x="28865" y="7841"/>
                  </a:lnTo>
                  <a:lnTo>
                    <a:pt x="13687" y="21908"/>
                  </a:lnTo>
                  <a:lnTo>
                    <a:pt x="8002" y="30572"/>
                  </a:lnTo>
                  <a:lnTo>
                    <a:pt x="0" y="65123"/>
                  </a:lnTo>
                  <a:lnTo>
                    <a:pt x="3218" y="99407"/>
                  </a:lnTo>
                  <a:lnTo>
                    <a:pt x="8041" y="107974"/>
                  </a:lnTo>
                  <a:lnTo>
                    <a:pt x="22760" y="120613"/>
                  </a:lnTo>
                  <a:lnTo>
                    <a:pt x="31597" y="123282"/>
                  </a:lnTo>
                  <a:lnTo>
                    <a:pt x="50776" y="123127"/>
                  </a:lnTo>
                  <a:lnTo>
                    <a:pt x="67879" y="116040"/>
                  </a:lnTo>
                  <a:lnTo>
                    <a:pt x="75715" y="110874"/>
                  </a:lnTo>
                  <a:lnTo>
                    <a:pt x="87541" y="95776"/>
                  </a:lnTo>
                  <a:lnTo>
                    <a:pt x="92333" y="86836"/>
                  </a:lnTo>
                  <a:lnTo>
                    <a:pt x="96697" y="86726"/>
                  </a:lnTo>
                  <a:lnTo>
                    <a:pt x="100776" y="92501"/>
                  </a:lnTo>
                  <a:lnTo>
                    <a:pt x="115729" y="143798"/>
                  </a:lnTo>
                  <a:lnTo>
                    <a:pt x="129948" y="195784"/>
                  </a:lnTo>
                  <a:lnTo>
                    <a:pt x="144022" y="256833"/>
                  </a:lnTo>
                  <a:lnTo>
                    <a:pt x="148705" y="285819"/>
                  </a:lnTo>
                  <a:lnTo>
                    <a:pt x="143596" y="327275"/>
                  </a:lnTo>
                  <a:lnTo>
                    <a:pt x="133699" y="351051"/>
                  </a:lnTo>
                  <a:lnTo>
                    <a:pt x="115262" y="367078"/>
                  </a:lnTo>
                  <a:lnTo>
                    <a:pt x="103794" y="372989"/>
                  </a:lnTo>
                  <a:lnTo>
                    <a:pt x="75455" y="376438"/>
                  </a:lnTo>
                  <a:lnTo>
                    <a:pt x="28217" y="3742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4840123" y="3651611"/>
              <a:ext cx="100876" cy="148763"/>
            </a:xfrm>
            <a:custGeom>
              <a:avLst/>
              <a:gdLst/>
              <a:ahLst/>
              <a:cxnLst/>
              <a:rect l="0" t="0" r="0" b="0"/>
              <a:pathLst>
                <a:path w="100876" h="148763">
                  <a:moveTo>
                    <a:pt x="61484" y="0"/>
                  </a:moveTo>
                  <a:lnTo>
                    <a:pt x="44717" y="5590"/>
                  </a:lnTo>
                  <a:lnTo>
                    <a:pt x="17522" y="25833"/>
                  </a:lnTo>
                  <a:lnTo>
                    <a:pt x="6850" y="47357"/>
                  </a:lnTo>
                  <a:lnTo>
                    <a:pt x="0" y="99302"/>
                  </a:lnTo>
                  <a:lnTo>
                    <a:pt x="5302" y="120564"/>
                  </a:lnTo>
                  <a:lnTo>
                    <a:pt x="9991" y="129509"/>
                  </a:lnTo>
                  <a:lnTo>
                    <a:pt x="24561" y="142568"/>
                  </a:lnTo>
                  <a:lnTo>
                    <a:pt x="33359" y="147688"/>
                  </a:lnTo>
                  <a:lnTo>
                    <a:pt x="41564" y="148762"/>
                  </a:lnTo>
                  <a:lnTo>
                    <a:pt x="56921" y="143715"/>
                  </a:lnTo>
                  <a:lnTo>
                    <a:pt x="78720" y="127721"/>
                  </a:lnTo>
                  <a:lnTo>
                    <a:pt x="94407" y="102574"/>
                  </a:lnTo>
                  <a:lnTo>
                    <a:pt x="100875" y="67308"/>
                  </a:lnTo>
                  <a:lnTo>
                    <a:pt x="96149" y="47072"/>
                  </a:lnTo>
                  <a:lnTo>
                    <a:pt x="72013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4996364" y="3618612"/>
              <a:ext cx="126388" cy="180399"/>
            </a:xfrm>
            <a:custGeom>
              <a:avLst/>
              <a:gdLst/>
              <a:ahLst/>
              <a:cxnLst/>
              <a:rect l="0" t="0" r="0" b="0"/>
              <a:pathLst>
                <a:path w="126388" h="180399">
                  <a:moveTo>
                    <a:pt x="0" y="85642"/>
                  </a:moveTo>
                  <a:lnTo>
                    <a:pt x="58617" y="85642"/>
                  </a:lnTo>
                  <a:lnTo>
                    <a:pt x="93407" y="74463"/>
                  </a:lnTo>
                  <a:lnTo>
                    <a:pt x="120353" y="56333"/>
                  </a:lnTo>
                  <a:lnTo>
                    <a:pt x="124689" y="47385"/>
                  </a:lnTo>
                  <a:lnTo>
                    <a:pt x="126387" y="24965"/>
                  </a:lnTo>
                  <a:lnTo>
                    <a:pt x="122863" y="15945"/>
                  </a:lnTo>
                  <a:lnTo>
                    <a:pt x="109588" y="2803"/>
                  </a:lnTo>
                  <a:lnTo>
                    <a:pt x="101135" y="0"/>
                  </a:lnTo>
                  <a:lnTo>
                    <a:pt x="82384" y="5"/>
                  </a:lnTo>
                  <a:lnTo>
                    <a:pt x="52096" y="12175"/>
                  </a:lnTo>
                  <a:lnTo>
                    <a:pt x="26485" y="36188"/>
                  </a:lnTo>
                  <a:lnTo>
                    <a:pt x="17620" y="61712"/>
                  </a:lnTo>
                  <a:lnTo>
                    <a:pt x="16020" y="90214"/>
                  </a:lnTo>
                  <a:lnTo>
                    <a:pt x="28274" y="125991"/>
                  </a:lnTo>
                  <a:lnTo>
                    <a:pt x="40252" y="148028"/>
                  </a:lnTo>
                  <a:lnTo>
                    <a:pt x="56495" y="163282"/>
                  </a:lnTo>
                  <a:lnTo>
                    <a:pt x="79131" y="175326"/>
                  </a:lnTo>
                  <a:lnTo>
                    <a:pt x="94757" y="1803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5197747" y="3584528"/>
              <a:ext cx="127465" cy="186495"/>
            </a:xfrm>
            <a:custGeom>
              <a:avLst/>
              <a:gdLst/>
              <a:ahLst/>
              <a:cxnLst/>
              <a:rect l="0" t="0" r="0" b="0"/>
              <a:pathLst>
                <a:path w="127465" h="186495">
                  <a:moveTo>
                    <a:pt x="114472" y="24970"/>
                  </a:moveTo>
                  <a:lnTo>
                    <a:pt x="103294" y="13791"/>
                  </a:lnTo>
                  <a:lnTo>
                    <a:pt x="73985" y="1250"/>
                  </a:lnTo>
                  <a:lnTo>
                    <a:pt x="52024" y="0"/>
                  </a:lnTo>
                  <a:lnTo>
                    <a:pt x="30565" y="4514"/>
                  </a:lnTo>
                  <a:lnTo>
                    <a:pt x="9330" y="14318"/>
                  </a:lnTo>
                  <a:lnTo>
                    <a:pt x="3433" y="21379"/>
                  </a:lnTo>
                  <a:lnTo>
                    <a:pt x="672" y="29594"/>
                  </a:lnTo>
                  <a:lnTo>
                    <a:pt x="0" y="38581"/>
                  </a:lnTo>
                  <a:lnTo>
                    <a:pt x="3063" y="45743"/>
                  </a:lnTo>
                  <a:lnTo>
                    <a:pt x="15823" y="56819"/>
                  </a:lnTo>
                  <a:lnTo>
                    <a:pt x="72940" y="80837"/>
                  </a:lnTo>
                  <a:lnTo>
                    <a:pt x="104116" y="91566"/>
                  </a:lnTo>
                  <a:lnTo>
                    <a:pt x="118838" y="104871"/>
                  </a:lnTo>
                  <a:lnTo>
                    <a:pt x="124402" y="113332"/>
                  </a:lnTo>
                  <a:lnTo>
                    <a:pt x="127464" y="135212"/>
                  </a:lnTo>
                  <a:lnTo>
                    <a:pt x="126643" y="147597"/>
                  </a:lnTo>
                  <a:lnTo>
                    <a:pt x="122586" y="157025"/>
                  </a:lnTo>
                  <a:lnTo>
                    <a:pt x="108719" y="170618"/>
                  </a:lnTo>
                  <a:lnTo>
                    <a:pt x="70003" y="184848"/>
                  </a:lnTo>
                  <a:lnTo>
                    <a:pt x="44405" y="186494"/>
                  </a:lnTo>
                  <a:lnTo>
                    <a:pt x="24840" y="183326"/>
                  </a:lnTo>
                  <a:lnTo>
                    <a:pt x="19622" y="180843"/>
                  </a:lnTo>
                  <a:lnTo>
                    <a:pt x="9187" y="1723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5530404" y="3662140"/>
              <a:ext cx="115451" cy="150017"/>
            </a:xfrm>
            <a:custGeom>
              <a:avLst/>
              <a:gdLst/>
              <a:ahLst/>
              <a:cxnLst/>
              <a:rect l="0" t="0" r="0" b="0"/>
              <a:pathLst>
                <a:path w="115451" h="150017">
                  <a:moveTo>
                    <a:pt x="108198" y="0"/>
                  </a:moveTo>
                  <a:lnTo>
                    <a:pt x="49582" y="5589"/>
                  </a:lnTo>
                  <a:lnTo>
                    <a:pt x="29114" y="14572"/>
                  </a:lnTo>
                  <a:lnTo>
                    <a:pt x="20380" y="20243"/>
                  </a:lnTo>
                  <a:lnTo>
                    <a:pt x="7557" y="35903"/>
                  </a:lnTo>
                  <a:lnTo>
                    <a:pt x="2500" y="44992"/>
                  </a:lnTo>
                  <a:lnTo>
                    <a:pt x="0" y="67570"/>
                  </a:lnTo>
                  <a:lnTo>
                    <a:pt x="7927" y="114603"/>
                  </a:lnTo>
                  <a:lnTo>
                    <a:pt x="13275" y="123195"/>
                  </a:lnTo>
                  <a:lnTo>
                    <a:pt x="28576" y="135862"/>
                  </a:lnTo>
                  <a:lnTo>
                    <a:pt x="56920" y="149569"/>
                  </a:lnTo>
                  <a:lnTo>
                    <a:pt x="66994" y="150016"/>
                  </a:lnTo>
                  <a:lnTo>
                    <a:pt x="87546" y="144272"/>
                  </a:lnTo>
                  <a:lnTo>
                    <a:pt x="95600" y="137126"/>
                  </a:lnTo>
                  <a:lnTo>
                    <a:pt x="107668" y="116706"/>
                  </a:lnTo>
                  <a:lnTo>
                    <a:pt x="115450" y="78903"/>
                  </a:lnTo>
                  <a:lnTo>
                    <a:pt x="111031" y="54955"/>
                  </a:lnTo>
                  <a:lnTo>
                    <a:pt x="101269" y="34952"/>
                  </a:lnTo>
                  <a:lnTo>
                    <a:pt x="76613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5649131" y="3662140"/>
              <a:ext cx="115814" cy="152704"/>
            </a:xfrm>
            <a:custGeom>
              <a:avLst/>
              <a:gdLst/>
              <a:ahLst/>
              <a:cxnLst/>
              <a:rect l="0" t="0" r="0" b="0"/>
              <a:pathLst>
                <a:path w="115814" h="152704">
                  <a:moveTo>
                    <a:pt x="0" y="10528"/>
                  </a:moveTo>
                  <a:lnTo>
                    <a:pt x="15641" y="28509"/>
                  </a:lnTo>
                  <a:lnTo>
                    <a:pt x="40433" y="80270"/>
                  </a:lnTo>
                  <a:lnTo>
                    <a:pt x="73940" y="136349"/>
                  </a:lnTo>
                  <a:lnTo>
                    <a:pt x="80879" y="147051"/>
                  </a:lnTo>
                  <a:lnTo>
                    <a:pt x="87844" y="151846"/>
                  </a:lnTo>
                  <a:lnTo>
                    <a:pt x="94828" y="152703"/>
                  </a:lnTo>
                  <a:lnTo>
                    <a:pt x="101823" y="150935"/>
                  </a:lnTo>
                  <a:lnTo>
                    <a:pt x="106487" y="145077"/>
                  </a:lnTo>
                  <a:lnTo>
                    <a:pt x="111668" y="126090"/>
                  </a:lnTo>
                  <a:lnTo>
                    <a:pt x="114995" y="68536"/>
                  </a:lnTo>
                  <a:lnTo>
                    <a:pt x="115652" y="20253"/>
                  </a:lnTo>
                  <a:lnTo>
                    <a:pt x="115813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5796530" y="3662134"/>
              <a:ext cx="126343" cy="168463"/>
            </a:xfrm>
            <a:custGeom>
              <a:avLst/>
              <a:gdLst/>
              <a:ahLst/>
              <a:cxnLst/>
              <a:rect l="0" t="0" r="0" b="0"/>
              <a:pathLst>
                <a:path w="126343" h="168463">
                  <a:moveTo>
                    <a:pt x="0" y="21063"/>
                  </a:moveTo>
                  <a:lnTo>
                    <a:pt x="45781" y="68939"/>
                  </a:lnTo>
                  <a:lnTo>
                    <a:pt x="55088" y="74037"/>
                  </a:lnTo>
                  <a:lnTo>
                    <a:pt x="74786" y="76582"/>
                  </a:lnTo>
                  <a:lnTo>
                    <a:pt x="94070" y="72645"/>
                  </a:lnTo>
                  <a:lnTo>
                    <a:pt x="110439" y="63095"/>
                  </a:lnTo>
                  <a:lnTo>
                    <a:pt x="114570" y="54934"/>
                  </a:lnTo>
                  <a:lnTo>
                    <a:pt x="116041" y="33387"/>
                  </a:lnTo>
                  <a:lnTo>
                    <a:pt x="109676" y="14452"/>
                  </a:lnTo>
                  <a:lnTo>
                    <a:pt x="104703" y="6128"/>
                  </a:lnTo>
                  <a:lnTo>
                    <a:pt x="96708" y="1747"/>
                  </a:lnTo>
                  <a:lnTo>
                    <a:pt x="75347" y="0"/>
                  </a:lnTo>
                  <a:lnTo>
                    <a:pt x="56494" y="6242"/>
                  </a:lnTo>
                  <a:lnTo>
                    <a:pt x="48191" y="11183"/>
                  </a:lnTo>
                  <a:lnTo>
                    <a:pt x="35846" y="26030"/>
                  </a:lnTo>
                  <a:lnTo>
                    <a:pt x="27630" y="45498"/>
                  </a:lnTo>
                  <a:lnTo>
                    <a:pt x="24175" y="81596"/>
                  </a:lnTo>
                  <a:lnTo>
                    <a:pt x="27512" y="104119"/>
                  </a:lnTo>
                  <a:lnTo>
                    <a:pt x="39134" y="122707"/>
                  </a:lnTo>
                  <a:lnTo>
                    <a:pt x="75191" y="153705"/>
                  </a:lnTo>
                  <a:lnTo>
                    <a:pt x="95419" y="161903"/>
                  </a:lnTo>
                  <a:lnTo>
                    <a:pt x="126342" y="16846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5988019" y="3637200"/>
              <a:ext cx="92782" cy="145496"/>
            </a:xfrm>
            <a:custGeom>
              <a:avLst/>
              <a:gdLst/>
              <a:ahLst/>
              <a:cxnLst/>
              <a:rect l="0" t="0" r="0" b="0"/>
              <a:pathLst>
                <a:path w="92782" h="145496">
                  <a:moveTo>
                    <a:pt x="8552" y="98640"/>
                  </a:moveTo>
                  <a:lnTo>
                    <a:pt x="24171" y="145495"/>
                  </a:lnTo>
                  <a:lnTo>
                    <a:pt x="4694" y="87064"/>
                  </a:lnTo>
                  <a:lnTo>
                    <a:pt x="0" y="50626"/>
                  </a:lnTo>
                  <a:lnTo>
                    <a:pt x="4199" y="15783"/>
                  </a:lnTo>
                  <a:lnTo>
                    <a:pt x="10329" y="8307"/>
                  </a:lnTo>
                  <a:lnTo>
                    <a:pt x="29620" y="0"/>
                  </a:lnTo>
                  <a:lnTo>
                    <a:pt x="92781" y="38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6249255" y="3656425"/>
              <a:ext cx="130247" cy="216286"/>
            </a:xfrm>
            <a:custGeom>
              <a:avLst/>
              <a:gdLst/>
              <a:ahLst/>
              <a:cxnLst/>
              <a:rect l="0" t="0" r="0" b="0"/>
              <a:pathLst>
                <a:path w="130247" h="216286">
                  <a:moveTo>
                    <a:pt x="0" y="58357"/>
                  </a:moveTo>
                  <a:lnTo>
                    <a:pt x="43963" y="73012"/>
                  </a:lnTo>
                  <a:lnTo>
                    <a:pt x="79836" y="71928"/>
                  </a:lnTo>
                  <a:lnTo>
                    <a:pt x="114512" y="64198"/>
                  </a:lnTo>
                  <a:lnTo>
                    <a:pt x="121965" y="57572"/>
                  </a:lnTo>
                  <a:lnTo>
                    <a:pt x="130246" y="37731"/>
                  </a:lnTo>
                  <a:lnTo>
                    <a:pt x="130114" y="28229"/>
                  </a:lnTo>
                  <a:lnTo>
                    <a:pt x="123730" y="11432"/>
                  </a:lnTo>
                  <a:lnTo>
                    <a:pt x="116412" y="6017"/>
                  </a:lnTo>
                  <a:lnTo>
                    <a:pt x="95803" y="0"/>
                  </a:lnTo>
                  <a:lnTo>
                    <a:pt x="74165" y="3565"/>
                  </a:lnTo>
                  <a:lnTo>
                    <a:pt x="45372" y="18726"/>
                  </a:lnTo>
                  <a:lnTo>
                    <a:pt x="22023" y="41156"/>
                  </a:lnTo>
                  <a:lnTo>
                    <a:pt x="14682" y="50399"/>
                  </a:lnTo>
                  <a:lnTo>
                    <a:pt x="6525" y="73148"/>
                  </a:lnTo>
                  <a:lnTo>
                    <a:pt x="1289" y="125880"/>
                  </a:lnTo>
                  <a:lnTo>
                    <a:pt x="5971" y="161812"/>
                  </a:lnTo>
                  <a:lnTo>
                    <a:pt x="20357" y="189096"/>
                  </a:lnTo>
                  <a:lnTo>
                    <a:pt x="35954" y="201472"/>
                  </a:lnTo>
                  <a:lnTo>
                    <a:pt x="53414" y="209701"/>
                  </a:lnTo>
                  <a:lnTo>
                    <a:pt x="84228" y="2162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6421972" y="3746693"/>
              <a:ext cx="153667" cy="136546"/>
            </a:xfrm>
            <a:custGeom>
              <a:avLst/>
              <a:gdLst/>
              <a:ahLst/>
              <a:cxnLst/>
              <a:rect l="0" t="0" r="0" b="0"/>
              <a:pathLst>
                <a:path w="153667" h="136546">
                  <a:moveTo>
                    <a:pt x="69439" y="94432"/>
                  </a:moveTo>
                  <a:lnTo>
                    <a:pt x="84093" y="50469"/>
                  </a:lnTo>
                  <a:lnTo>
                    <a:pt x="84530" y="30439"/>
                  </a:lnTo>
                  <a:lnTo>
                    <a:pt x="83010" y="20184"/>
                  </a:lnTo>
                  <a:lnTo>
                    <a:pt x="78486" y="12178"/>
                  </a:lnTo>
                  <a:lnTo>
                    <a:pt x="64101" y="163"/>
                  </a:lnTo>
                  <a:lnTo>
                    <a:pt x="55352" y="0"/>
                  </a:lnTo>
                  <a:lnTo>
                    <a:pt x="36272" y="9178"/>
                  </a:lnTo>
                  <a:lnTo>
                    <a:pt x="11388" y="39666"/>
                  </a:lnTo>
                  <a:lnTo>
                    <a:pt x="2694" y="65022"/>
                  </a:lnTo>
                  <a:lnTo>
                    <a:pt x="0" y="90720"/>
                  </a:lnTo>
                  <a:lnTo>
                    <a:pt x="2702" y="113839"/>
                  </a:lnTo>
                  <a:lnTo>
                    <a:pt x="8570" y="120238"/>
                  </a:lnTo>
                  <a:lnTo>
                    <a:pt x="17161" y="123334"/>
                  </a:lnTo>
                  <a:lnTo>
                    <a:pt x="27568" y="124228"/>
                  </a:lnTo>
                  <a:lnTo>
                    <a:pt x="45370" y="118983"/>
                  </a:lnTo>
                  <a:lnTo>
                    <a:pt x="53393" y="114309"/>
                  </a:lnTo>
                  <a:lnTo>
                    <a:pt x="65427" y="96637"/>
                  </a:lnTo>
                  <a:lnTo>
                    <a:pt x="70274" y="85373"/>
                  </a:lnTo>
                  <a:lnTo>
                    <a:pt x="75845" y="80204"/>
                  </a:lnTo>
                  <a:lnTo>
                    <a:pt x="81898" y="79097"/>
                  </a:lnTo>
                  <a:lnTo>
                    <a:pt x="88273" y="80699"/>
                  </a:lnTo>
                  <a:lnTo>
                    <a:pt x="93693" y="85277"/>
                  </a:lnTo>
                  <a:lnTo>
                    <a:pt x="117037" y="114720"/>
                  </a:lnTo>
                  <a:lnTo>
                    <a:pt x="138524" y="130079"/>
                  </a:lnTo>
                  <a:lnTo>
                    <a:pt x="153666" y="13654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6601230" y="3740779"/>
              <a:ext cx="90223" cy="143138"/>
            </a:xfrm>
            <a:custGeom>
              <a:avLst/>
              <a:gdLst/>
              <a:ahLst/>
              <a:cxnLst/>
              <a:rect l="0" t="0" r="0" b="0"/>
              <a:pathLst>
                <a:path w="90223" h="143138">
                  <a:moveTo>
                    <a:pt x="90222" y="5589"/>
                  </a:moveTo>
                  <a:lnTo>
                    <a:pt x="73454" y="0"/>
                  </a:lnTo>
                  <a:lnTo>
                    <a:pt x="40670" y="2113"/>
                  </a:lnTo>
                  <a:lnTo>
                    <a:pt x="21016" y="13403"/>
                  </a:lnTo>
                  <a:lnTo>
                    <a:pt x="12499" y="21327"/>
                  </a:lnTo>
                  <a:lnTo>
                    <a:pt x="3036" y="42609"/>
                  </a:lnTo>
                  <a:lnTo>
                    <a:pt x="0" y="66496"/>
                  </a:lnTo>
                  <a:lnTo>
                    <a:pt x="2550" y="88811"/>
                  </a:lnTo>
                  <a:lnTo>
                    <a:pt x="16152" y="121105"/>
                  </a:lnTo>
                  <a:lnTo>
                    <a:pt x="31565" y="136088"/>
                  </a:lnTo>
                  <a:lnTo>
                    <a:pt x="40590" y="141722"/>
                  </a:lnTo>
                  <a:lnTo>
                    <a:pt x="50115" y="143137"/>
                  </a:lnTo>
                  <a:lnTo>
                    <a:pt x="90222" y="13193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6768445" y="3514741"/>
              <a:ext cx="154635" cy="348110"/>
            </a:xfrm>
            <a:custGeom>
              <a:avLst/>
              <a:gdLst/>
              <a:ahLst/>
              <a:cxnLst/>
              <a:rect l="0" t="0" r="0" b="0"/>
              <a:pathLst>
                <a:path w="154635" h="348110">
                  <a:moveTo>
                    <a:pt x="7235" y="0"/>
                  </a:moveTo>
                  <a:lnTo>
                    <a:pt x="0" y="27556"/>
                  </a:lnTo>
                  <a:lnTo>
                    <a:pt x="476" y="80659"/>
                  </a:lnTo>
                  <a:lnTo>
                    <a:pt x="11489" y="136815"/>
                  </a:lnTo>
                  <a:lnTo>
                    <a:pt x="21494" y="192616"/>
                  </a:lnTo>
                  <a:lnTo>
                    <a:pt x="31867" y="248014"/>
                  </a:lnTo>
                  <a:lnTo>
                    <a:pt x="36761" y="301473"/>
                  </a:lnTo>
                  <a:lnTo>
                    <a:pt x="44480" y="348109"/>
                  </a:lnTo>
                  <a:lnTo>
                    <a:pt x="43763" y="347886"/>
                  </a:lnTo>
                  <a:lnTo>
                    <a:pt x="42116" y="344228"/>
                  </a:lnTo>
                  <a:lnTo>
                    <a:pt x="40641" y="303565"/>
                  </a:lnTo>
                  <a:lnTo>
                    <a:pt x="48589" y="260611"/>
                  </a:lnTo>
                  <a:lnTo>
                    <a:pt x="59149" y="240219"/>
                  </a:lnTo>
                  <a:lnTo>
                    <a:pt x="66412" y="235016"/>
                  </a:lnTo>
                  <a:lnTo>
                    <a:pt x="74762" y="232716"/>
                  </a:lnTo>
                  <a:lnTo>
                    <a:pt x="83839" y="232353"/>
                  </a:lnTo>
                  <a:lnTo>
                    <a:pt x="92230" y="235620"/>
                  </a:lnTo>
                  <a:lnTo>
                    <a:pt x="115216" y="256986"/>
                  </a:lnTo>
                  <a:lnTo>
                    <a:pt x="140826" y="295648"/>
                  </a:lnTo>
                  <a:lnTo>
                    <a:pt x="154634" y="3263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7123689" y="3745515"/>
              <a:ext cx="131436" cy="297420"/>
            </a:xfrm>
            <a:custGeom>
              <a:avLst/>
              <a:gdLst/>
              <a:ahLst/>
              <a:cxnLst/>
              <a:rect l="0" t="0" r="0" b="0"/>
              <a:pathLst>
                <a:path w="131436" h="297420">
                  <a:moveTo>
                    <a:pt x="9960" y="64024"/>
                  </a:moveTo>
                  <a:lnTo>
                    <a:pt x="1627" y="101502"/>
                  </a:lnTo>
                  <a:lnTo>
                    <a:pt x="5454" y="158514"/>
                  </a:lnTo>
                  <a:lnTo>
                    <a:pt x="8626" y="208874"/>
                  </a:lnTo>
                  <a:lnTo>
                    <a:pt x="18102" y="268718"/>
                  </a:lnTo>
                  <a:lnTo>
                    <a:pt x="25500" y="297419"/>
                  </a:lnTo>
                  <a:lnTo>
                    <a:pt x="25000" y="296830"/>
                  </a:lnTo>
                  <a:lnTo>
                    <a:pt x="23496" y="292927"/>
                  </a:lnTo>
                  <a:lnTo>
                    <a:pt x="19912" y="244637"/>
                  </a:lnTo>
                  <a:lnTo>
                    <a:pt x="9153" y="185011"/>
                  </a:lnTo>
                  <a:lnTo>
                    <a:pt x="1352" y="127567"/>
                  </a:lnTo>
                  <a:lnTo>
                    <a:pt x="0" y="77132"/>
                  </a:lnTo>
                  <a:lnTo>
                    <a:pt x="5189" y="30733"/>
                  </a:lnTo>
                  <a:lnTo>
                    <a:pt x="10289" y="19603"/>
                  </a:lnTo>
                  <a:lnTo>
                    <a:pt x="25314" y="4117"/>
                  </a:lnTo>
                  <a:lnTo>
                    <a:pt x="35404" y="689"/>
                  </a:lnTo>
                  <a:lnTo>
                    <a:pt x="59093" y="0"/>
                  </a:lnTo>
                  <a:lnTo>
                    <a:pt x="93148" y="11778"/>
                  </a:lnTo>
                  <a:lnTo>
                    <a:pt x="119876" y="30087"/>
                  </a:lnTo>
                  <a:lnTo>
                    <a:pt x="129001" y="49720"/>
                  </a:lnTo>
                  <a:lnTo>
                    <a:pt x="131435" y="61507"/>
                  </a:lnTo>
                  <a:lnTo>
                    <a:pt x="129548" y="70535"/>
                  </a:lnTo>
                  <a:lnTo>
                    <a:pt x="124780" y="77723"/>
                  </a:lnTo>
                  <a:lnTo>
                    <a:pt x="110125" y="88830"/>
                  </a:lnTo>
                  <a:lnTo>
                    <a:pt x="83312" y="100489"/>
                  </a:lnTo>
                  <a:lnTo>
                    <a:pt x="52074" y="10613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7344219" y="3525270"/>
              <a:ext cx="21058" cy="347441"/>
            </a:xfrm>
            <a:custGeom>
              <a:avLst/>
              <a:gdLst/>
              <a:ahLst/>
              <a:cxnLst/>
              <a:rect l="0" t="0" r="0" b="0"/>
              <a:pathLst>
                <a:path w="21058" h="347441">
                  <a:moveTo>
                    <a:pt x="0" y="0"/>
                  </a:moveTo>
                  <a:lnTo>
                    <a:pt x="0" y="52050"/>
                  </a:lnTo>
                  <a:lnTo>
                    <a:pt x="0" y="111348"/>
                  </a:lnTo>
                  <a:lnTo>
                    <a:pt x="3120" y="168302"/>
                  </a:lnTo>
                  <a:lnTo>
                    <a:pt x="8333" y="216763"/>
                  </a:lnTo>
                  <a:lnTo>
                    <a:pt x="12997" y="269337"/>
                  </a:lnTo>
                  <a:lnTo>
                    <a:pt x="18669" y="311430"/>
                  </a:lnTo>
                  <a:lnTo>
                    <a:pt x="21057" y="3474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7441893" y="3772906"/>
              <a:ext cx="133954" cy="152448"/>
            </a:xfrm>
            <a:custGeom>
              <a:avLst/>
              <a:gdLst/>
              <a:ahLst/>
              <a:cxnLst/>
              <a:rect l="0" t="0" r="0" b="0"/>
              <a:pathLst>
                <a:path w="133954" h="152448">
                  <a:moveTo>
                    <a:pt x="81310" y="99804"/>
                  </a:moveTo>
                  <a:lnTo>
                    <a:pt x="88545" y="72248"/>
                  </a:lnTo>
                  <a:lnTo>
                    <a:pt x="90375" y="44663"/>
                  </a:lnTo>
                  <a:lnTo>
                    <a:pt x="84949" y="22264"/>
                  </a:lnTo>
                  <a:lnTo>
                    <a:pt x="80226" y="13016"/>
                  </a:lnTo>
                  <a:lnTo>
                    <a:pt x="72399" y="6850"/>
                  </a:lnTo>
                  <a:lnTo>
                    <a:pt x="51224" y="0"/>
                  </a:lnTo>
                  <a:lnTo>
                    <a:pt x="41365" y="1682"/>
                  </a:lnTo>
                  <a:lnTo>
                    <a:pt x="24172" y="12910"/>
                  </a:lnTo>
                  <a:lnTo>
                    <a:pt x="6929" y="38963"/>
                  </a:lnTo>
                  <a:lnTo>
                    <a:pt x="0" y="74498"/>
                  </a:lnTo>
                  <a:lnTo>
                    <a:pt x="3536" y="109074"/>
                  </a:lnTo>
                  <a:lnTo>
                    <a:pt x="12039" y="127710"/>
                  </a:lnTo>
                  <a:lnTo>
                    <a:pt x="17582" y="135956"/>
                  </a:lnTo>
                  <a:lnTo>
                    <a:pt x="24787" y="140283"/>
                  </a:lnTo>
                  <a:lnTo>
                    <a:pt x="42151" y="141971"/>
                  </a:lnTo>
                  <a:lnTo>
                    <a:pt x="50524" y="138444"/>
                  </a:lnTo>
                  <a:lnTo>
                    <a:pt x="66068" y="125166"/>
                  </a:lnTo>
                  <a:lnTo>
                    <a:pt x="82383" y="92371"/>
                  </a:lnTo>
                  <a:lnTo>
                    <a:pt x="84516" y="69594"/>
                  </a:lnTo>
                  <a:lnTo>
                    <a:pt x="83905" y="54792"/>
                  </a:lnTo>
                  <a:lnTo>
                    <a:pt x="85380" y="55758"/>
                  </a:lnTo>
                  <a:lnTo>
                    <a:pt x="111704" y="117041"/>
                  </a:lnTo>
                  <a:lnTo>
                    <a:pt x="133953" y="15244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7617960" y="3809539"/>
              <a:ext cx="52644" cy="115815"/>
            </a:xfrm>
            <a:custGeom>
              <a:avLst/>
              <a:gdLst/>
              <a:ahLst/>
              <a:cxnLst/>
              <a:rect l="0" t="0" r="0" b="0"/>
              <a:pathLst>
                <a:path w="52644" h="115815">
                  <a:moveTo>
                    <a:pt x="0" y="0"/>
                  </a:moveTo>
                  <a:lnTo>
                    <a:pt x="14572" y="51025"/>
                  </a:lnTo>
                  <a:lnTo>
                    <a:pt x="46758" y="106313"/>
                  </a:lnTo>
                  <a:lnTo>
                    <a:pt x="52643" y="1158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7575846" y="3767425"/>
              <a:ext cx="136871" cy="389555"/>
            </a:xfrm>
            <a:custGeom>
              <a:avLst/>
              <a:gdLst/>
              <a:ahLst/>
              <a:cxnLst/>
              <a:rect l="0" t="0" r="0" b="0"/>
              <a:pathLst>
                <a:path w="136871" h="389555">
                  <a:moveTo>
                    <a:pt x="136870" y="0"/>
                  </a:moveTo>
                  <a:lnTo>
                    <a:pt x="118913" y="61110"/>
                  </a:lnTo>
                  <a:lnTo>
                    <a:pt x="98965" y="114236"/>
                  </a:lnTo>
                  <a:lnTo>
                    <a:pt x="74946" y="167989"/>
                  </a:lnTo>
                  <a:lnTo>
                    <a:pt x="51459" y="227375"/>
                  </a:lnTo>
                  <a:lnTo>
                    <a:pt x="31891" y="283709"/>
                  </a:lnTo>
                  <a:lnTo>
                    <a:pt x="14079" y="344074"/>
                  </a:lnTo>
                  <a:lnTo>
                    <a:pt x="0" y="3895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7091535" y="3988561"/>
              <a:ext cx="610654" cy="21020"/>
            </a:xfrm>
            <a:custGeom>
              <a:avLst/>
              <a:gdLst/>
              <a:ahLst/>
              <a:cxnLst/>
              <a:rect l="0" t="0" r="0" b="0"/>
              <a:pathLst>
                <a:path w="610654" h="21020">
                  <a:moveTo>
                    <a:pt x="610653" y="10491"/>
                  </a:moveTo>
                  <a:lnTo>
                    <a:pt x="556509" y="10491"/>
                  </a:lnTo>
                  <a:lnTo>
                    <a:pt x="495973" y="4902"/>
                  </a:lnTo>
                  <a:lnTo>
                    <a:pt x="445002" y="1426"/>
                  </a:lnTo>
                  <a:lnTo>
                    <a:pt x="387266" y="396"/>
                  </a:lnTo>
                  <a:lnTo>
                    <a:pt x="325706" y="91"/>
                  </a:lnTo>
                  <a:lnTo>
                    <a:pt x="274190" y="0"/>
                  </a:lnTo>
                  <a:lnTo>
                    <a:pt x="222097" y="7205"/>
                  </a:lnTo>
                  <a:lnTo>
                    <a:pt x="158601" y="12961"/>
                  </a:lnTo>
                  <a:lnTo>
                    <a:pt x="101195" y="18632"/>
                  </a:lnTo>
                  <a:lnTo>
                    <a:pt x="51430" y="20312"/>
                  </a:lnTo>
                  <a:lnTo>
                    <a:pt x="0" y="2101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2" name="Freeform 111"/>
          <p:cNvSpPr/>
          <p:nvPr/>
        </p:nvSpPr>
        <p:spPr>
          <a:xfrm>
            <a:off x="7780559" y="3906072"/>
            <a:ext cx="1" cy="10530"/>
          </a:xfrm>
          <a:custGeom>
            <a:avLst/>
            <a:gdLst/>
            <a:ahLst/>
            <a:cxnLst/>
            <a:rect l="0" t="0" r="0" b="0"/>
            <a:pathLst>
              <a:path w="1" h="10530">
                <a:moveTo>
                  <a:pt x="0" y="10529"/>
                </a:move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17" name="Group 116"/>
          <p:cNvGrpSpPr/>
          <p:nvPr/>
        </p:nvGrpSpPr>
        <p:grpSpPr>
          <a:xfrm>
            <a:off x="4224854" y="2053057"/>
            <a:ext cx="1374001" cy="776193"/>
            <a:chOff x="4224854" y="2053057"/>
            <a:chExt cx="1374001" cy="776193"/>
          </a:xfrm>
        </p:grpSpPr>
        <p:sp>
          <p:nvSpPr>
            <p:cNvPr id="113" name="Freeform 112"/>
            <p:cNvSpPr/>
            <p:nvPr/>
          </p:nvSpPr>
          <p:spPr>
            <a:xfrm>
              <a:off x="4224854" y="2053057"/>
              <a:ext cx="376100" cy="665178"/>
            </a:xfrm>
            <a:custGeom>
              <a:avLst/>
              <a:gdLst/>
              <a:ahLst/>
              <a:cxnLst/>
              <a:rect l="0" t="0" r="0" b="0"/>
              <a:pathLst>
                <a:path w="376100" h="665178">
                  <a:moveTo>
                    <a:pt x="18130" y="73699"/>
                  </a:moveTo>
                  <a:lnTo>
                    <a:pt x="6952" y="62521"/>
                  </a:lnTo>
                  <a:lnTo>
                    <a:pt x="3659" y="66247"/>
                  </a:lnTo>
                  <a:lnTo>
                    <a:pt x="0" y="89104"/>
                  </a:lnTo>
                  <a:lnTo>
                    <a:pt x="6057" y="151395"/>
                  </a:lnTo>
                  <a:lnTo>
                    <a:pt x="18518" y="209972"/>
                  </a:lnTo>
                  <a:lnTo>
                    <a:pt x="32245" y="272193"/>
                  </a:lnTo>
                  <a:lnTo>
                    <a:pt x="53457" y="332403"/>
                  </a:lnTo>
                  <a:lnTo>
                    <a:pt x="70125" y="389357"/>
                  </a:lnTo>
                  <a:lnTo>
                    <a:pt x="84683" y="445667"/>
                  </a:lnTo>
                  <a:lnTo>
                    <a:pt x="106059" y="501850"/>
                  </a:lnTo>
                  <a:lnTo>
                    <a:pt x="122760" y="554889"/>
                  </a:lnTo>
                  <a:lnTo>
                    <a:pt x="137324" y="610686"/>
                  </a:lnTo>
                  <a:lnTo>
                    <a:pt x="153533" y="655246"/>
                  </a:lnTo>
                  <a:lnTo>
                    <a:pt x="159871" y="662608"/>
                  </a:lnTo>
                  <a:lnTo>
                    <a:pt x="166436" y="665177"/>
                  </a:lnTo>
                  <a:lnTo>
                    <a:pt x="173153" y="664549"/>
                  </a:lnTo>
                  <a:lnTo>
                    <a:pt x="178800" y="659452"/>
                  </a:lnTo>
                  <a:lnTo>
                    <a:pt x="200061" y="610377"/>
                  </a:lnTo>
                  <a:lnTo>
                    <a:pt x="207315" y="560079"/>
                  </a:lnTo>
                  <a:lnTo>
                    <a:pt x="218800" y="505083"/>
                  </a:lnTo>
                  <a:lnTo>
                    <a:pt x="236972" y="442376"/>
                  </a:lnTo>
                  <a:lnTo>
                    <a:pt x="258107" y="385777"/>
                  </a:lnTo>
                  <a:lnTo>
                    <a:pt x="273893" y="329796"/>
                  </a:lnTo>
                  <a:lnTo>
                    <a:pt x="295512" y="269302"/>
                  </a:lnTo>
                  <a:lnTo>
                    <a:pt x="312261" y="211079"/>
                  </a:lnTo>
                  <a:lnTo>
                    <a:pt x="326834" y="154518"/>
                  </a:lnTo>
                  <a:lnTo>
                    <a:pt x="344496" y="95694"/>
                  </a:lnTo>
                  <a:lnTo>
                    <a:pt x="362059" y="42237"/>
                  </a:lnTo>
                  <a:lnTo>
                    <a:pt x="376099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4622010" y="2448774"/>
              <a:ext cx="203018" cy="289452"/>
            </a:xfrm>
            <a:custGeom>
              <a:avLst/>
              <a:gdLst/>
              <a:ahLst/>
              <a:cxnLst/>
              <a:rect l="0" t="0" r="0" b="0"/>
              <a:pathLst>
                <a:path w="203018" h="289452">
                  <a:moveTo>
                    <a:pt x="0" y="88593"/>
                  </a:moveTo>
                  <a:lnTo>
                    <a:pt x="11178" y="99772"/>
                  </a:lnTo>
                  <a:lnTo>
                    <a:pt x="29145" y="105260"/>
                  </a:lnTo>
                  <a:lnTo>
                    <a:pt x="86246" y="116308"/>
                  </a:lnTo>
                  <a:lnTo>
                    <a:pt x="142945" y="116295"/>
                  </a:lnTo>
                  <a:lnTo>
                    <a:pt x="165307" y="110264"/>
                  </a:lnTo>
                  <a:lnTo>
                    <a:pt x="183044" y="99784"/>
                  </a:lnTo>
                  <a:lnTo>
                    <a:pt x="195607" y="84208"/>
                  </a:lnTo>
                  <a:lnTo>
                    <a:pt x="200595" y="75142"/>
                  </a:lnTo>
                  <a:lnTo>
                    <a:pt x="203017" y="55709"/>
                  </a:lnTo>
                  <a:lnTo>
                    <a:pt x="202025" y="45613"/>
                  </a:lnTo>
                  <a:lnTo>
                    <a:pt x="191564" y="25037"/>
                  </a:lnTo>
                  <a:lnTo>
                    <a:pt x="183862" y="14637"/>
                  </a:lnTo>
                  <a:lnTo>
                    <a:pt x="174047" y="7704"/>
                  </a:lnTo>
                  <a:lnTo>
                    <a:pt x="150664" y="0"/>
                  </a:lnTo>
                  <a:lnTo>
                    <a:pt x="111192" y="1253"/>
                  </a:lnTo>
                  <a:lnTo>
                    <a:pt x="75450" y="14621"/>
                  </a:lnTo>
                  <a:lnTo>
                    <a:pt x="48222" y="38990"/>
                  </a:lnTo>
                  <a:lnTo>
                    <a:pt x="30926" y="74026"/>
                  </a:lnTo>
                  <a:lnTo>
                    <a:pt x="18392" y="114043"/>
                  </a:lnTo>
                  <a:lnTo>
                    <a:pt x="18447" y="155536"/>
                  </a:lnTo>
                  <a:lnTo>
                    <a:pt x="30117" y="210308"/>
                  </a:lnTo>
                  <a:lnTo>
                    <a:pt x="41072" y="233936"/>
                  </a:lnTo>
                  <a:lnTo>
                    <a:pt x="65982" y="261379"/>
                  </a:lnTo>
                  <a:lnTo>
                    <a:pt x="101179" y="284329"/>
                  </a:lnTo>
                  <a:lnTo>
                    <a:pt x="124517" y="289451"/>
                  </a:lnTo>
                  <a:lnTo>
                    <a:pt x="178984" y="28863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4937865" y="2474197"/>
              <a:ext cx="221099" cy="256216"/>
            </a:xfrm>
            <a:custGeom>
              <a:avLst/>
              <a:gdLst/>
              <a:ahLst/>
              <a:cxnLst/>
              <a:rect l="0" t="0" r="0" b="0"/>
              <a:pathLst>
                <a:path w="221099" h="256216">
                  <a:moveTo>
                    <a:pt x="0" y="136870"/>
                  </a:moveTo>
                  <a:lnTo>
                    <a:pt x="3120" y="179562"/>
                  </a:lnTo>
                  <a:lnTo>
                    <a:pt x="14572" y="210741"/>
                  </a:lnTo>
                  <a:lnTo>
                    <a:pt x="35411" y="256215"/>
                  </a:lnTo>
                  <a:lnTo>
                    <a:pt x="29568" y="236613"/>
                  </a:lnTo>
                  <a:lnTo>
                    <a:pt x="23579" y="205808"/>
                  </a:lnTo>
                  <a:lnTo>
                    <a:pt x="21555" y="147888"/>
                  </a:lnTo>
                  <a:lnTo>
                    <a:pt x="26794" y="102960"/>
                  </a:lnTo>
                  <a:lnTo>
                    <a:pt x="35695" y="80465"/>
                  </a:lnTo>
                  <a:lnTo>
                    <a:pt x="41344" y="71191"/>
                  </a:lnTo>
                  <a:lnTo>
                    <a:pt x="56980" y="57766"/>
                  </a:lnTo>
                  <a:lnTo>
                    <a:pt x="107026" y="35769"/>
                  </a:lnTo>
                  <a:lnTo>
                    <a:pt x="167067" y="17636"/>
                  </a:lnTo>
                  <a:lnTo>
                    <a:pt x="221098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5274777" y="2232041"/>
              <a:ext cx="324078" cy="597209"/>
            </a:xfrm>
            <a:custGeom>
              <a:avLst/>
              <a:gdLst/>
              <a:ahLst/>
              <a:cxnLst/>
              <a:rect l="0" t="0" r="0" b="0"/>
              <a:pathLst>
                <a:path w="324078" h="597209">
                  <a:moveTo>
                    <a:pt x="0" y="0"/>
                  </a:moveTo>
                  <a:lnTo>
                    <a:pt x="8333" y="60384"/>
                  </a:lnTo>
                  <a:lnTo>
                    <a:pt x="15684" y="121632"/>
                  </a:lnTo>
                  <a:lnTo>
                    <a:pt x="19465" y="178889"/>
                  </a:lnTo>
                  <a:lnTo>
                    <a:pt x="20585" y="242127"/>
                  </a:lnTo>
                  <a:lnTo>
                    <a:pt x="28199" y="304671"/>
                  </a:lnTo>
                  <a:lnTo>
                    <a:pt x="30582" y="359724"/>
                  </a:lnTo>
                  <a:lnTo>
                    <a:pt x="30118" y="412431"/>
                  </a:lnTo>
                  <a:lnTo>
                    <a:pt x="24262" y="448845"/>
                  </a:lnTo>
                  <a:lnTo>
                    <a:pt x="23193" y="447799"/>
                  </a:lnTo>
                  <a:lnTo>
                    <a:pt x="22481" y="442422"/>
                  </a:lnTo>
                  <a:lnTo>
                    <a:pt x="35836" y="388650"/>
                  </a:lnTo>
                  <a:lnTo>
                    <a:pt x="51432" y="363290"/>
                  </a:lnTo>
                  <a:lnTo>
                    <a:pt x="70871" y="340958"/>
                  </a:lnTo>
                  <a:lnTo>
                    <a:pt x="97038" y="325113"/>
                  </a:lnTo>
                  <a:lnTo>
                    <a:pt x="132607" y="318598"/>
                  </a:lnTo>
                  <a:lnTo>
                    <a:pt x="172782" y="322257"/>
                  </a:lnTo>
                  <a:lnTo>
                    <a:pt x="208732" y="336339"/>
                  </a:lnTo>
                  <a:lnTo>
                    <a:pt x="264514" y="381364"/>
                  </a:lnTo>
                  <a:lnTo>
                    <a:pt x="296008" y="421602"/>
                  </a:lnTo>
                  <a:lnTo>
                    <a:pt x="318600" y="473843"/>
                  </a:lnTo>
                  <a:lnTo>
                    <a:pt x="324077" y="510975"/>
                  </a:lnTo>
                  <a:lnTo>
                    <a:pt x="320111" y="546024"/>
                  </a:lnTo>
                  <a:lnTo>
                    <a:pt x="311507" y="564771"/>
                  </a:lnTo>
                  <a:lnTo>
                    <a:pt x="305938" y="573046"/>
                  </a:lnTo>
                  <a:lnTo>
                    <a:pt x="290390" y="585360"/>
                  </a:lnTo>
                  <a:lnTo>
                    <a:pt x="281331" y="590281"/>
                  </a:lnTo>
                  <a:lnTo>
                    <a:pt x="240635" y="597208"/>
                  </a:lnTo>
                  <a:lnTo>
                    <a:pt x="214573" y="592589"/>
                  </a:lnTo>
                  <a:lnTo>
                    <a:pt x="183290" y="576835"/>
                  </a:lnTo>
                  <a:lnTo>
                    <a:pt x="128915" y="533638"/>
                  </a:lnTo>
                  <a:lnTo>
                    <a:pt x="73700" y="47378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1" name="Group 120"/>
          <p:cNvGrpSpPr/>
          <p:nvPr/>
        </p:nvGrpSpPr>
        <p:grpSpPr>
          <a:xfrm>
            <a:off x="4106114" y="4464082"/>
            <a:ext cx="1210778" cy="854869"/>
            <a:chOff x="4106114" y="4464082"/>
            <a:chExt cx="1210778" cy="854869"/>
          </a:xfrm>
        </p:grpSpPr>
        <p:sp>
          <p:nvSpPr>
            <p:cNvPr id="118" name="Freeform 117"/>
            <p:cNvSpPr/>
            <p:nvPr/>
          </p:nvSpPr>
          <p:spPr>
            <a:xfrm>
              <a:off x="4106114" y="4464082"/>
              <a:ext cx="494835" cy="758053"/>
            </a:xfrm>
            <a:custGeom>
              <a:avLst/>
              <a:gdLst/>
              <a:ahLst/>
              <a:cxnLst/>
              <a:rect l="0" t="0" r="0" b="0"/>
              <a:pathLst>
                <a:path w="494835" h="758053">
                  <a:moveTo>
                    <a:pt x="0" y="758052"/>
                  </a:moveTo>
                  <a:lnTo>
                    <a:pt x="0" y="709122"/>
                  </a:lnTo>
                  <a:lnTo>
                    <a:pt x="3119" y="655037"/>
                  </a:lnTo>
                  <a:lnTo>
                    <a:pt x="7235" y="610492"/>
                  </a:lnTo>
                  <a:lnTo>
                    <a:pt x="9065" y="563398"/>
                  </a:lnTo>
                  <a:lnTo>
                    <a:pt x="10094" y="507615"/>
                  </a:lnTo>
                  <a:lnTo>
                    <a:pt x="10442" y="446844"/>
                  </a:lnTo>
                  <a:lnTo>
                    <a:pt x="10511" y="389780"/>
                  </a:lnTo>
                  <a:lnTo>
                    <a:pt x="10525" y="333447"/>
                  </a:lnTo>
                  <a:lnTo>
                    <a:pt x="10527" y="277260"/>
                  </a:lnTo>
                  <a:lnTo>
                    <a:pt x="10528" y="221101"/>
                  </a:lnTo>
                  <a:lnTo>
                    <a:pt x="10528" y="164947"/>
                  </a:lnTo>
                  <a:lnTo>
                    <a:pt x="10528" y="111655"/>
                  </a:lnTo>
                  <a:lnTo>
                    <a:pt x="11698" y="48528"/>
                  </a:lnTo>
                  <a:lnTo>
                    <a:pt x="13648" y="46391"/>
                  </a:lnTo>
                  <a:lnTo>
                    <a:pt x="16117" y="48475"/>
                  </a:lnTo>
                  <a:lnTo>
                    <a:pt x="31859" y="103119"/>
                  </a:lnTo>
                  <a:lnTo>
                    <a:pt x="50339" y="166048"/>
                  </a:lnTo>
                  <a:lnTo>
                    <a:pt x="71511" y="221317"/>
                  </a:lnTo>
                  <a:lnTo>
                    <a:pt x="87305" y="282883"/>
                  </a:lnTo>
                  <a:lnTo>
                    <a:pt x="110095" y="342964"/>
                  </a:lnTo>
                  <a:lnTo>
                    <a:pt x="134008" y="399892"/>
                  </a:lnTo>
                  <a:lnTo>
                    <a:pt x="155932" y="461787"/>
                  </a:lnTo>
                  <a:lnTo>
                    <a:pt x="182793" y="521933"/>
                  </a:lnTo>
                  <a:lnTo>
                    <a:pt x="210629" y="578874"/>
                  </a:lnTo>
                  <a:lnTo>
                    <a:pt x="245673" y="640827"/>
                  </a:lnTo>
                  <a:lnTo>
                    <a:pt x="288949" y="699220"/>
                  </a:lnTo>
                  <a:lnTo>
                    <a:pt x="317241" y="732302"/>
                  </a:lnTo>
                  <a:lnTo>
                    <a:pt x="337528" y="745828"/>
                  </a:lnTo>
                  <a:lnTo>
                    <a:pt x="347851" y="747563"/>
                  </a:lnTo>
                  <a:lnTo>
                    <a:pt x="368680" y="743252"/>
                  </a:lnTo>
                  <a:lnTo>
                    <a:pt x="386516" y="727298"/>
                  </a:lnTo>
                  <a:lnTo>
                    <a:pt x="417030" y="673338"/>
                  </a:lnTo>
                  <a:lnTo>
                    <a:pt x="429947" y="615930"/>
                  </a:lnTo>
                  <a:lnTo>
                    <a:pt x="445942" y="553117"/>
                  </a:lnTo>
                  <a:lnTo>
                    <a:pt x="459791" y="499246"/>
                  </a:lnTo>
                  <a:lnTo>
                    <a:pt x="473791" y="447357"/>
                  </a:lnTo>
                  <a:lnTo>
                    <a:pt x="482233" y="387065"/>
                  </a:lnTo>
                  <a:lnTo>
                    <a:pt x="491136" y="330095"/>
                  </a:lnTo>
                  <a:lnTo>
                    <a:pt x="494108" y="273781"/>
                  </a:lnTo>
                  <a:lnTo>
                    <a:pt x="494695" y="217597"/>
                  </a:lnTo>
                  <a:lnTo>
                    <a:pt x="494810" y="161439"/>
                  </a:lnTo>
                  <a:lnTo>
                    <a:pt x="494834" y="99047"/>
                  </a:lnTo>
                  <a:lnTo>
                    <a:pt x="491718" y="46505"/>
                  </a:lnTo>
                  <a:lnTo>
                    <a:pt x="484311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4603089" y="4969450"/>
              <a:ext cx="216182" cy="305898"/>
            </a:xfrm>
            <a:custGeom>
              <a:avLst/>
              <a:gdLst/>
              <a:ahLst/>
              <a:cxnLst/>
              <a:rect l="0" t="0" r="0" b="0"/>
              <a:pathLst>
                <a:path w="216182" h="305898">
                  <a:moveTo>
                    <a:pt x="82092" y="0"/>
                  </a:moveTo>
                  <a:lnTo>
                    <a:pt x="43719" y="29309"/>
                  </a:lnTo>
                  <a:lnTo>
                    <a:pt x="28088" y="55088"/>
                  </a:lnTo>
                  <a:lnTo>
                    <a:pt x="8676" y="117060"/>
                  </a:lnTo>
                  <a:lnTo>
                    <a:pt x="0" y="177801"/>
                  </a:lnTo>
                  <a:lnTo>
                    <a:pt x="9598" y="240614"/>
                  </a:lnTo>
                  <a:lnTo>
                    <a:pt x="17117" y="261358"/>
                  </a:lnTo>
                  <a:lnTo>
                    <a:pt x="35674" y="286190"/>
                  </a:lnTo>
                  <a:lnTo>
                    <a:pt x="53273" y="301111"/>
                  </a:lnTo>
                  <a:lnTo>
                    <a:pt x="62880" y="304856"/>
                  </a:lnTo>
                  <a:lnTo>
                    <a:pt x="82912" y="305897"/>
                  </a:lnTo>
                  <a:lnTo>
                    <a:pt x="119509" y="294318"/>
                  </a:lnTo>
                  <a:lnTo>
                    <a:pt x="148811" y="276068"/>
                  </a:lnTo>
                  <a:lnTo>
                    <a:pt x="185738" y="233300"/>
                  </a:lnTo>
                  <a:lnTo>
                    <a:pt x="210803" y="173616"/>
                  </a:lnTo>
                  <a:lnTo>
                    <a:pt x="216181" y="112890"/>
                  </a:lnTo>
                  <a:lnTo>
                    <a:pt x="212657" y="87609"/>
                  </a:lnTo>
                  <a:lnTo>
                    <a:pt x="204072" y="67793"/>
                  </a:lnTo>
                  <a:lnTo>
                    <a:pt x="198507" y="59234"/>
                  </a:lnTo>
                  <a:lnTo>
                    <a:pt x="182965" y="46603"/>
                  </a:lnTo>
                  <a:lnTo>
                    <a:pt x="163189" y="38261"/>
                  </a:lnTo>
                  <a:lnTo>
                    <a:pt x="112366" y="32905"/>
                  </a:lnTo>
                  <a:lnTo>
                    <a:pt x="88528" y="33342"/>
                  </a:lnTo>
                  <a:lnTo>
                    <a:pt x="61035" y="4211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4802548" y="4949592"/>
              <a:ext cx="514344" cy="369359"/>
            </a:xfrm>
            <a:custGeom>
              <a:avLst/>
              <a:gdLst/>
              <a:ahLst/>
              <a:cxnLst/>
              <a:rect l="0" t="0" r="0" b="0"/>
              <a:pathLst>
                <a:path w="514344" h="369359">
                  <a:moveTo>
                    <a:pt x="30032" y="72501"/>
                  </a:moveTo>
                  <a:lnTo>
                    <a:pt x="18854" y="83679"/>
                  </a:lnTo>
                  <a:lnTo>
                    <a:pt x="6313" y="118577"/>
                  </a:lnTo>
                  <a:lnTo>
                    <a:pt x="0" y="175536"/>
                  </a:lnTo>
                  <a:lnTo>
                    <a:pt x="1873" y="238779"/>
                  </a:lnTo>
                  <a:lnTo>
                    <a:pt x="13161" y="291090"/>
                  </a:lnTo>
                  <a:lnTo>
                    <a:pt x="28803" y="318852"/>
                  </a:lnTo>
                  <a:lnTo>
                    <a:pt x="47813" y="331339"/>
                  </a:lnTo>
                  <a:lnTo>
                    <a:pt x="70690" y="338449"/>
                  </a:lnTo>
                  <a:lnTo>
                    <a:pt x="92556" y="337709"/>
                  </a:lnTo>
                  <a:lnTo>
                    <a:pt x="124597" y="325126"/>
                  </a:lnTo>
                  <a:lnTo>
                    <a:pt x="165695" y="291508"/>
                  </a:lnTo>
                  <a:lnTo>
                    <a:pt x="204886" y="240681"/>
                  </a:lnTo>
                  <a:lnTo>
                    <a:pt x="220791" y="198112"/>
                  </a:lnTo>
                  <a:lnTo>
                    <a:pt x="228240" y="139730"/>
                  </a:lnTo>
                  <a:lnTo>
                    <a:pt x="226592" y="86257"/>
                  </a:lnTo>
                  <a:lnTo>
                    <a:pt x="223847" y="72766"/>
                  </a:lnTo>
                  <a:lnTo>
                    <a:pt x="237778" y="128123"/>
                  </a:lnTo>
                  <a:lnTo>
                    <a:pt x="251266" y="184050"/>
                  </a:lnTo>
                  <a:lnTo>
                    <a:pt x="265195" y="240764"/>
                  </a:lnTo>
                  <a:lnTo>
                    <a:pt x="278042" y="299887"/>
                  </a:lnTo>
                  <a:lnTo>
                    <a:pt x="284912" y="353506"/>
                  </a:lnTo>
                  <a:lnTo>
                    <a:pt x="288371" y="369358"/>
                  </a:lnTo>
                  <a:lnTo>
                    <a:pt x="287656" y="368671"/>
                  </a:lnTo>
                  <a:lnTo>
                    <a:pt x="286010" y="364704"/>
                  </a:lnTo>
                  <a:lnTo>
                    <a:pt x="283150" y="312004"/>
                  </a:lnTo>
                  <a:lnTo>
                    <a:pt x="275537" y="250183"/>
                  </a:lnTo>
                  <a:lnTo>
                    <a:pt x="274350" y="202226"/>
                  </a:lnTo>
                  <a:lnTo>
                    <a:pt x="279717" y="146423"/>
                  </a:lnTo>
                  <a:lnTo>
                    <a:pt x="285243" y="84460"/>
                  </a:lnTo>
                  <a:lnTo>
                    <a:pt x="297113" y="44459"/>
                  </a:lnTo>
                  <a:lnTo>
                    <a:pt x="310172" y="22603"/>
                  </a:lnTo>
                  <a:lnTo>
                    <a:pt x="327674" y="5091"/>
                  </a:lnTo>
                  <a:lnTo>
                    <a:pt x="339594" y="655"/>
                  </a:lnTo>
                  <a:lnTo>
                    <a:pt x="381977" y="0"/>
                  </a:lnTo>
                  <a:lnTo>
                    <a:pt x="406380" y="4404"/>
                  </a:lnTo>
                  <a:lnTo>
                    <a:pt x="425806" y="16499"/>
                  </a:lnTo>
                  <a:lnTo>
                    <a:pt x="442238" y="35913"/>
                  </a:lnTo>
                  <a:lnTo>
                    <a:pt x="471850" y="99155"/>
                  </a:lnTo>
                  <a:lnTo>
                    <a:pt x="490054" y="158388"/>
                  </a:lnTo>
                  <a:lnTo>
                    <a:pt x="499737" y="217272"/>
                  </a:lnTo>
                  <a:lnTo>
                    <a:pt x="508598" y="278392"/>
                  </a:lnTo>
                  <a:lnTo>
                    <a:pt x="513586" y="337191"/>
                  </a:lnTo>
                  <a:lnTo>
                    <a:pt x="514343" y="3567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347647" y="989678"/>
            <a:ext cx="7265373" cy="860832"/>
            <a:chOff x="1347647" y="989678"/>
            <a:chExt cx="7265373" cy="860832"/>
          </a:xfrm>
        </p:grpSpPr>
        <p:sp>
          <p:nvSpPr>
            <p:cNvPr id="2" name="Freeform 1"/>
            <p:cNvSpPr/>
            <p:nvPr/>
          </p:nvSpPr>
          <p:spPr>
            <a:xfrm>
              <a:off x="1347647" y="989678"/>
              <a:ext cx="36254" cy="684354"/>
            </a:xfrm>
            <a:custGeom>
              <a:avLst/>
              <a:gdLst/>
              <a:ahLst/>
              <a:cxnLst/>
              <a:rect l="0" t="0" r="0" b="0"/>
              <a:pathLst>
                <a:path w="36254" h="684354">
                  <a:moveTo>
                    <a:pt x="0" y="0"/>
                  </a:moveTo>
                  <a:lnTo>
                    <a:pt x="0" y="11869"/>
                  </a:lnTo>
                  <a:lnTo>
                    <a:pt x="0" y="24279"/>
                  </a:lnTo>
                  <a:lnTo>
                    <a:pt x="0" y="38475"/>
                  </a:lnTo>
                  <a:lnTo>
                    <a:pt x="0" y="54528"/>
                  </a:lnTo>
                  <a:lnTo>
                    <a:pt x="0" y="72470"/>
                  </a:lnTo>
                  <a:lnTo>
                    <a:pt x="5" y="92098"/>
                  </a:lnTo>
                  <a:lnTo>
                    <a:pt x="177" y="112605"/>
                  </a:lnTo>
                  <a:lnTo>
                    <a:pt x="826" y="132735"/>
                  </a:lnTo>
                  <a:lnTo>
                    <a:pt x="2075" y="151818"/>
                  </a:lnTo>
                  <a:lnTo>
                    <a:pt x="3727" y="169726"/>
                  </a:lnTo>
                  <a:lnTo>
                    <a:pt x="5375" y="186600"/>
                  </a:lnTo>
                  <a:lnTo>
                    <a:pt x="6783" y="202651"/>
                  </a:lnTo>
                  <a:lnTo>
                    <a:pt x="8049" y="217924"/>
                  </a:lnTo>
                  <a:lnTo>
                    <a:pt x="9505" y="232283"/>
                  </a:lnTo>
                  <a:lnTo>
                    <a:pt x="11331" y="245733"/>
                  </a:lnTo>
                  <a:lnTo>
                    <a:pt x="13389" y="258567"/>
                  </a:lnTo>
                  <a:lnTo>
                    <a:pt x="15317" y="271259"/>
                  </a:lnTo>
                  <a:lnTo>
                    <a:pt x="16911" y="284098"/>
                  </a:lnTo>
                  <a:lnTo>
                    <a:pt x="18133" y="297180"/>
                  </a:lnTo>
                  <a:lnTo>
                    <a:pt x="19029" y="310502"/>
                  </a:lnTo>
                  <a:lnTo>
                    <a:pt x="19671" y="324027"/>
                  </a:lnTo>
                  <a:lnTo>
                    <a:pt x="20288" y="337874"/>
                  </a:lnTo>
                  <a:lnTo>
                    <a:pt x="21242" y="352308"/>
                  </a:lnTo>
                  <a:lnTo>
                    <a:pt x="22700" y="367422"/>
                  </a:lnTo>
                  <a:lnTo>
                    <a:pt x="24494" y="382995"/>
                  </a:lnTo>
                  <a:lnTo>
                    <a:pt x="26238" y="398602"/>
                  </a:lnTo>
                  <a:lnTo>
                    <a:pt x="27705" y="413989"/>
                  </a:lnTo>
                  <a:lnTo>
                    <a:pt x="28841" y="429084"/>
                  </a:lnTo>
                  <a:lnTo>
                    <a:pt x="29678" y="443906"/>
                  </a:lnTo>
                  <a:lnTo>
                    <a:pt x="30275" y="458515"/>
                  </a:lnTo>
                  <a:lnTo>
                    <a:pt x="30693" y="473292"/>
                  </a:lnTo>
                  <a:lnTo>
                    <a:pt x="30981" y="488899"/>
                  </a:lnTo>
                  <a:lnTo>
                    <a:pt x="31183" y="505617"/>
                  </a:lnTo>
                  <a:lnTo>
                    <a:pt x="31489" y="522914"/>
                  </a:lnTo>
                  <a:lnTo>
                    <a:pt x="32228" y="539685"/>
                  </a:lnTo>
                  <a:lnTo>
                    <a:pt x="33533" y="555338"/>
                  </a:lnTo>
                  <a:lnTo>
                    <a:pt x="35053" y="569947"/>
                  </a:lnTo>
                  <a:lnTo>
                    <a:pt x="36080" y="583979"/>
                  </a:lnTo>
                  <a:lnTo>
                    <a:pt x="36253" y="597783"/>
                  </a:lnTo>
                  <a:lnTo>
                    <a:pt x="35699" y="611511"/>
                  </a:lnTo>
                  <a:lnTo>
                    <a:pt x="34810" y="626845"/>
                  </a:lnTo>
                  <a:lnTo>
                    <a:pt x="33502" y="648491"/>
                  </a:lnTo>
                  <a:lnTo>
                    <a:pt x="31586" y="68435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547689" y="160033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747730" y="1042321"/>
              <a:ext cx="52644" cy="631711"/>
            </a:xfrm>
            <a:custGeom>
              <a:avLst/>
              <a:gdLst/>
              <a:ahLst/>
              <a:cxnLst/>
              <a:rect l="0" t="0" r="0" b="0"/>
              <a:pathLst>
                <a:path w="52644" h="631711">
                  <a:moveTo>
                    <a:pt x="0" y="0"/>
                  </a:moveTo>
                  <a:lnTo>
                    <a:pt x="5" y="8683"/>
                  </a:lnTo>
                  <a:lnTo>
                    <a:pt x="178" y="21376"/>
                  </a:lnTo>
                  <a:lnTo>
                    <a:pt x="826" y="36851"/>
                  </a:lnTo>
                  <a:lnTo>
                    <a:pt x="2079" y="54607"/>
                  </a:lnTo>
                  <a:lnTo>
                    <a:pt x="3905" y="73725"/>
                  </a:lnTo>
                  <a:lnTo>
                    <a:pt x="6201" y="92854"/>
                  </a:lnTo>
                  <a:lnTo>
                    <a:pt x="8852" y="111230"/>
                  </a:lnTo>
                  <a:lnTo>
                    <a:pt x="11598" y="128649"/>
                  </a:lnTo>
                  <a:lnTo>
                    <a:pt x="14054" y="145186"/>
                  </a:lnTo>
                  <a:lnTo>
                    <a:pt x="16040" y="161017"/>
                  </a:lnTo>
                  <a:lnTo>
                    <a:pt x="17710" y="176481"/>
                  </a:lnTo>
                  <a:lnTo>
                    <a:pt x="19446" y="192032"/>
                  </a:lnTo>
                  <a:lnTo>
                    <a:pt x="21464" y="207928"/>
                  </a:lnTo>
                  <a:lnTo>
                    <a:pt x="23651" y="224711"/>
                  </a:lnTo>
                  <a:lnTo>
                    <a:pt x="25667" y="243262"/>
                  </a:lnTo>
                  <a:lnTo>
                    <a:pt x="27324" y="263880"/>
                  </a:lnTo>
                  <a:lnTo>
                    <a:pt x="28759" y="285744"/>
                  </a:lnTo>
                  <a:lnTo>
                    <a:pt x="30330" y="307265"/>
                  </a:lnTo>
                  <a:lnTo>
                    <a:pt x="32233" y="327547"/>
                  </a:lnTo>
                  <a:lnTo>
                    <a:pt x="34342" y="346398"/>
                  </a:lnTo>
                  <a:lnTo>
                    <a:pt x="36304" y="363972"/>
                  </a:lnTo>
                  <a:lnTo>
                    <a:pt x="37921" y="380530"/>
                  </a:lnTo>
                  <a:lnTo>
                    <a:pt x="39159" y="396328"/>
                  </a:lnTo>
                  <a:lnTo>
                    <a:pt x="40065" y="411579"/>
                  </a:lnTo>
                  <a:lnTo>
                    <a:pt x="40709" y="426445"/>
                  </a:lnTo>
                  <a:lnTo>
                    <a:pt x="41158" y="441045"/>
                  </a:lnTo>
                  <a:lnTo>
                    <a:pt x="41467" y="455463"/>
                  </a:lnTo>
                  <a:lnTo>
                    <a:pt x="41678" y="469765"/>
                  </a:lnTo>
                  <a:lnTo>
                    <a:pt x="41821" y="484320"/>
                  </a:lnTo>
                  <a:lnTo>
                    <a:pt x="41918" y="499769"/>
                  </a:lnTo>
                  <a:lnTo>
                    <a:pt x="41987" y="516381"/>
                  </a:lnTo>
                  <a:lnTo>
                    <a:pt x="42203" y="533776"/>
                  </a:lnTo>
                  <a:lnTo>
                    <a:pt x="42881" y="551145"/>
                  </a:lnTo>
                  <a:lnTo>
                    <a:pt x="44149" y="567993"/>
                  </a:lnTo>
                  <a:lnTo>
                    <a:pt x="45824" y="583594"/>
                  </a:lnTo>
                  <a:lnTo>
                    <a:pt x="47660" y="598362"/>
                  </a:lnTo>
                  <a:lnTo>
                    <a:pt x="49823" y="613585"/>
                  </a:lnTo>
                  <a:lnTo>
                    <a:pt x="52643" y="63171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979357" y="1031792"/>
              <a:ext cx="31587" cy="600126"/>
            </a:xfrm>
            <a:custGeom>
              <a:avLst/>
              <a:gdLst/>
              <a:ahLst/>
              <a:cxnLst/>
              <a:rect l="0" t="0" r="0" b="0"/>
              <a:pathLst>
                <a:path w="31587" h="600126">
                  <a:moveTo>
                    <a:pt x="0" y="0"/>
                  </a:moveTo>
                  <a:lnTo>
                    <a:pt x="0" y="11869"/>
                  </a:lnTo>
                  <a:lnTo>
                    <a:pt x="0" y="24279"/>
                  </a:lnTo>
                  <a:lnTo>
                    <a:pt x="0" y="38461"/>
                  </a:lnTo>
                  <a:lnTo>
                    <a:pt x="0" y="53996"/>
                  </a:lnTo>
                  <a:lnTo>
                    <a:pt x="0" y="69992"/>
                  </a:lnTo>
                  <a:lnTo>
                    <a:pt x="0" y="85875"/>
                  </a:lnTo>
                  <a:lnTo>
                    <a:pt x="0" y="101423"/>
                  </a:lnTo>
                  <a:lnTo>
                    <a:pt x="0" y="116609"/>
                  </a:lnTo>
                  <a:lnTo>
                    <a:pt x="5" y="131488"/>
                  </a:lnTo>
                  <a:lnTo>
                    <a:pt x="177" y="146291"/>
                  </a:lnTo>
                  <a:lnTo>
                    <a:pt x="826" y="161389"/>
                  </a:lnTo>
                  <a:lnTo>
                    <a:pt x="2074" y="176959"/>
                  </a:lnTo>
                  <a:lnTo>
                    <a:pt x="3727" y="192843"/>
                  </a:lnTo>
                  <a:lnTo>
                    <a:pt x="5375" y="208659"/>
                  </a:lnTo>
                  <a:lnTo>
                    <a:pt x="6778" y="224193"/>
                  </a:lnTo>
                  <a:lnTo>
                    <a:pt x="7871" y="239556"/>
                  </a:lnTo>
                  <a:lnTo>
                    <a:pt x="8679" y="255090"/>
                  </a:lnTo>
                  <a:lnTo>
                    <a:pt x="9257" y="270981"/>
                  </a:lnTo>
                  <a:lnTo>
                    <a:pt x="9662" y="287094"/>
                  </a:lnTo>
                  <a:lnTo>
                    <a:pt x="9941" y="303072"/>
                  </a:lnTo>
                  <a:lnTo>
                    <a:pt x="10132" y="318716"/>
                  </a:lnTo>
                  <a:lnTo>
                    <a:pt x="10262" y="334155"/>
                  </a:lnTo>
                  <a:lnTo>
                    <a:pt x="10350" y="349741"/>
                  </a:lnTo>
                  <a:lnTo>
                    <a:pt x="10413" y="365667"/>
                  </a:lnTo>
                  <a:lnTo>
                    <a:pt x="10626" y="381803"/>
                  </a:lnTo>
                  <a:lnTo>
                    <a:pt x="11301" y="397797"/>
                  </a:lnTo>
                  <a:lnTo>
                    <a:pt x="12572" y="413456"/>
                  </a:lnTo>
                  <a:lnTo>
                    <a:pt x="14409" y="429075"/>
                  </a:lnTo>
                  <a:lnTo>
                    <a:pt x="16714" y="445313"/>
                  </a:lnTo>
                  <a:lnTo>
                    <a:pt x="19370" y="462496"/>
                  </a:lnTo>
                  <a:lnTo>
                    <a:pt x="22119" y="480460"/>
                  </a:lnTo>
                  <a:lnTo>
                    <a:pt x="24578" y="498752"/>
                  </a:lnTo>
                  <a:lnTo>
                    <a:pt x="26560" y="517041"/>
                  </a:lnTo>
                  <a:lnTo>
                    <a:pt x="28062" y="534633"/>
                  </a:lnTo>
                  <a:lnTo>
                    <a:pt x="29315" y="552229"/>
                  </a:lnTo>
                  <a:lnTo>
                    <a:pt x="30427" y="572487"/>
                  </a:lnTo>
                  <a:lnTo>
                    <a:pt x="31586" y="60012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2253098" y="1368704"/>
              <a:ext cx="136872" cy="63172"/>
            </a:xfrm>
            <a:custGeom>
              <a:avLst/>
              <a:gdLst/>
              <a:ahLst/>
              <a:cxnLst/>
              <a:rect l="0" t="0" r="0" b="0"/>
              <a:pathLst>
                <a:path w="136872" h="63172">
                  <a:moveTo>
                    <a:pt x="136871" y="0"/>
                  </a:moveTo>
                  <a:lnTo>
                    <a:pt x="128002" y="5868"/>
                  </a:lnTo>
                  <a:lnTo>
                    <a:pt x="119016" y="11432"/>
                  </a:lnTo>
                  <a:lnTo>
                    <a:pt x="109020" y="17227"/>
                  </a:lnTo>
                  <a:lnTo>
                    <a:pt x="98039" y="23134"/>
                  </a:lnTo>
                  <a:lnTo>
                    <a:pt x="86228" y="28816"/>
                  </a:lnTo>
                  <a:lnTo>
                    <a:pt x="73779" y="34091"/>
                  </a:lnTo>
                  <a:lnTo>
                    <a:pt x="61082" y="38986"/>
                  </a:lnTo>
                  <a:lnTo>
                    <a:pt x="47258" y="44236"/>
                  </a:lnTo>
                  <a:lnTo>
                    <a:pt x="28858" y="51419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2648488" y="1105492"/>
              <a:ext cx="572673" cy="537661"/>
            </a:xfrm>
            <a:custGeom>
              <a:avLst/>
              <a:gdLst/>
              <a:ahLst/>
              <a:cxnLst/>
              <a:rect l="0" t="0" r="0" b="0"/>
              <a:pathLst>
                <a:path w="572673" h="537661">
                  <a:moveTo>
                    <a:pt x="4693" y="0"/>
                  </a:moveTo>
                  <a:lnTo>
                    <a:pt x="4626" y="11668"/>
                  </a:lnTo>
                  <a:lnTo>
                    <a:pt x="3986" y="22157"/>
                  </a:lnTo>
                  <a:lnTo>
                    <a:pt x="2698" y="32472"/>
                  </a:lnTo>
                  <a:lnTo>
                    <a:pt x="1184" y="43292"/>
                  </a:lnTo>
                  <a:lnTo>
                    <a:pt x="164" y="55580"/>
                  </a:lnTo>
                  <a:lnTo>
                    <a:pt x="0" y="69720"/>
                  </a:lnTo>
                  <a:lnTo>
                    <a:pt x="554" y="85280"/>
                  </a:lnTo>
                  <a:lnTo>
                    <a:pt x="1392" y="101331"/>
                  </a:lnTo>
                  <a:lnTo>
                    <a:pt x="2215" y="117272"/>
                  </a:lnTo>
                  <a:lnTo>
                    <a:pt x="2902" y="132871"/>
                  </a:lnTo>
                  <a:lnTo>
                    <a:pt x="3431" y="148097"/>
                  </a:lnTo>
                  <a:lnTo>
                    <a:pt x="3822" y="163001"/>
                  </a:lnTo>
                  <a:lnTo>
                    <a:pt x="4270" y="177652"/>
                  </a:lnTo>
                  <a:lnTo>
                    <a:pt x="5110" y="192117"/>
                  </a:lnTo>
                  <a:lnTo>
                    <a:pt x="6491" y="206448"/>
                  </a:lnTo>
                  <a:lnTo>
                    <a:pt x="8234" y="220686"/>
                  </a:lnTo>
                  <a:lnTo>
                    <a:pt x="9943" y="234859"/>
                  </a:lnTo>
                  <a:lnTo>
                    <a:pt x="11392" y="248984"/>
                  </a:lnTo>
                  <a:lnTo>
                    <a:pt x="12685" y="262911"/>
                  </a:lnTo>
                  <a:lnTo>
                    <a:pt x="14160" y="276341"/>
                  </a:lnTo>
                  <a:lnTo>
                    <a:pt x="16004" y="289154"/>
                  </a:lnTo>
                  <a:lnTo>
                    <a:pt x="18243" y="301385"/>
                  </a:lnTo>
                  <a:lnTo>
                    <a:pt x="20824" y="313138"/>
                  </a:lnTo>
                  <a:lnTo>
                    <a:pt x="23670" y="324533"/>
                  </a:lnTo>
                  <a:lnTo>
                    <a:pt x="26548" y="335831"/>
                  </a:lnTo>
                  <a:lnTo>
                    <a:pt x="29094" y="347417"/>
                  </a:lnTo>
                  <a:lnTo>
                    <a:pt x="31143" y="359472"/>
                  </a:lnTo>
                  <a:lnTo>
                    <a:pt x="33027" y="371841"/>
                  </a:lnTo>
                  <a:lnTo>
                    <a:pt x="35439" y="384144"/>
                  </a:lnTo>
                  <a:lnTo>
                    <a:pt x="38732" y="396169"/>
                  </a:lnTo>
                  <a:lnTo>
                    <a:pt x="42930" y="408193"/>
                  </a:lnTo>
                  <a:lnTo>
                    <a:pt x="47898" y="420865"/>
                  </a:lnTo>
                  <a:lnTo>
                    <a:pt x="53470" y="434494"/>
                  </a:lnTo>
                  <a:lnTo>
                    <a:pt x="59653" y="448750"/>
                  </a:lnTo>
                  <a:lnTo>
                    <a:pt x="66627" y="462866"/>
                  </a:lnTo>
                  <a:lnTo>
                    <a:pt x="74427" y="476389"/>
                  </a:lnTo>
                  <a:lnTo>
                    <a:pt x="82952" y="488893"/>
                  </a:lnTo>
                  <a:lnTo>
                    <a:pt x="92051" y="499832"/>
                  </a:lnTo>
                  <a:lnTo>
                    <a:pt x="101581" y="509053"/>
                  </a:lnTo>
                  <a:lnTo>
                    <a:pt x="111421" y="516090"/>
                  </a:lnTo>
                  <a:lnTo>
                    <a:pt x="121479" y="520019"/>
                  </a:lnTo>
                  <a:lnTo>
                    <a:pt x="131684" y="520614"/>
                  </a:lnTo>
                  <a:lnTo>
                    <a:pt x="141825" y="517930"/>
                  </a:lnTo>
                  <a:lnTo>
                    <a:pt x="151560" y="511950"/>
                  </a:lnTo>
                  <a:lnTo>
                    <a:pt x="160733" y="503003"/>
                  </a:lnTo>
                  <a:lnTo>
                    <a:pt x="169199" y="491644"/>
                  </a:lnTo>
                  <a:lnTo>
                    <a:pt x="176738" y="478449"/>
                  </a:lnTo>
                  <a:lnTo>
                    <a:pt x="183329" y="463915"/>
                  </a:lnTo>
                  <a:lnTo>
                    <a:pt x="189094" y="448433"/>
                  </a:lnTo>
                  <a:lnTo>
                    <a:pt x="194209" y="432290"/>
                  </a:lnTo>
                  <a:lnTo>
                    <a:pt x="198829" y="415696"/>
                  </a:lnTo>
                  <a:lnTo>
                    <a:pt x="202764" y="398961"/>
                  </a:lnTo>
                  <a:lnTo>
                    <a:pt x="205504" y="382492"/>
                  </a:lnTo>
                  <a:lnTo>
                    <a:pt x="206873" y="366518"/>
                  </a:lnTo>
                  <a:lnTo>
                    <a:pt x="207341" y="352236"/>
                  </a:lnTo>
                  <a:lnTo>
                    <a:pt x="208547" y="343036"/>
                  </a:lnTo>
                  <a:lnTo>
                    <a:pt x="211563" y="340882"/>
                  </a:lnTo>
                  <a:lnTo>
                    <a:pt x="215681" y="344136"/>
                  </a:lnTo>
                  <a:lnTo>
                    <a:pt x="220702" y="351199"/>
                  </a:lnTo>
                  <a:lnTo>
                    <a:pt x="226776" y="361149"/>
                  </a:lnTo>
                  <a:lnTo>
                    <a:pt x="233907" y="373299"/>
                  </a:lnTo>
                  <a:lnTo>
                    <a:pt x="241949" y="387077"/>
                  </a:lnTo>
                  <a:lnTo>
                    <a:pt x="250710" y="402025"/>
                  </a:lnTo>
                  <a:lnTo>
                    <a:pt x="260009" y="417788"/>
                  </a:lnTo>
                  <a:lnTo>
                    <a:pt x="269861" y="433785"/>
                  </a:lnTo>
                  <a:lnTo>
                    <a:pt x="280458" y="449222"/>
                  </a:lnTo>
                  <a:lnTo>
                    <a:pt x="291837" y="463711"/>
                  </a:lnTo>
                  <a:lnTo>
                    <a:pt x="303581" y="477067"/>
                  </a:lnTo>
                  <a:lnTo>
                    <a:pt x="314930" y="489127"/>
                  </a:lnTo>
                  <a:lnTo>
                    <a:pt x="325498" y="499940"/>
                  </a:lnTo>
                  <a:lnTo>
                    <a:pt x="335559" y="509542"/>
                  </a:lnTo>
                  <a:lnTo>
                    <a:pt x="345842" y="517862"/>
                  </a:lnTo>
                  <a:lnTo>
                    <a:pt x="356763" y="524974"/>
                  </a:lnTo>
                  <a:lnTo>
                    <a:pt x="368405" y="530753"/>
                  </a:lnTo>
                  <a:lnTo>
                    <a:pt x="380686" y="534812"/>
                  </a:lnTo>
                  <a:lnTo>
                    <a:pt x="393468" y="537094"/>
                  </a:lnTo>
                  <a:lnTo>
                    <a:pt x="406460" y="537660"/>
                  </a:lnTo>
                  <a:lnTo>
                    <a:pt x="419248" y="536528"/>
                  </a:lnTo>
                  <a:lnTo>
                    <a:pt x="431617" y="533878"/>
                  </a:lnTo>
                  <a:lnTo>
                    <a:pt x="443379" y="529999"/>
                  </a:lnTo>
                  <a:lnTo>
                    <a:pt x="454284" y="525187"/>
                  </a:lnTo>
                  <a:lnTo>
                    <a:pt x="464282" y="519691"/>
                  </a:lnTo>
                  <a:lnTo>
                    <a:pt x="473318" y="513545"/>
                  </a:lnTo>
                  <a:lnTo>
                    <a:pt x="481250" y="506589"/>
                  </a:lnTo>
                  <a:lnTo>
                    <a:pt x="488111" y="498798"/>
                  </a:lnTo>
                  <a:lnTo>
                    <a:pt x="494229" y="490277"/>
                  </a:lnTo>
                  <a:lnTo>
                    <a:pt x="500113" y="481179"/>
                  </a:lnTo>
                  <a:lnTo>
                    <a:pt x="506073" y="471650"/>
                  </a:lnTo>
                  <a:lnTo>
                    <a:pt x="512062" y="461810"/>
                  </a:lnTo>
                  <a:lnTo>
                    <a:pt x="517783" y="451752"/>
                  </a:lnTo>
                  <a:lnTo>
                    <a:pt x="523077" y="441543"/>
                  </a:lnTo>
                  <a:lnTo>
                    <a:pt x="527937" y="431229"/>
                  </a:lnTo>
                  <a:lnTo>
                    <a:pt x="532428" y="420846"/>
                  </a:lnTo>
                  <a:lnTo>
                    <a:pt x="536631" y="410410"/>
                  </a:lnTo>
                  <a:lnTo>
                    <a:pt x="540623" y="399774"/>
                  </a:lnTo>
                  <a:lnTo>
                    <a:pt x="544464" y="388641"/>
                  </a:lnTo>
                  <a:lnTo>
                    <a:pt x="548200" y="376888"/>
                  </a:lnTo>
                  <a:lnTo>
                    <a:pt x="551862" y="364554"/>
                  </a:lnTo>
                  <a:lnTo>
                    <a:pt x="555474" y="351742"/>
                  </a:lnTo>
                  <a:lnTo>
                    <a:pt x="559049" y="338566"/>
                  </a:lnTo>
                  <a:lnTo>
                    <a:pt x="562432" y="325125"/>
                  </a:lnTo>
                  <a:lnTo>
                    <a:pt x="565324" y="311496"/>
                  </a:lnTo>
                  <a:lnTo>
                    <a:pt x="567601" y="297736"/>
                  </a:lnTo>
                  <a:lnTo>
                    <a:pt x="569299" y="283886"/>
                  </a:lnTo>
                  <a:lnTo>
                    <a:pt x="570521" y="269974"/>
                  </a:lnTo>
                  <a:lnTo>
                    <a:pt x="571381" y="256017"/>
                  </a:lnTo>
                  <a:lnTo>
                    <a:pt x="571977" y="241863"/>
                  </a:lnTo>
                  <a:lnTo>
                    <a:pt x="572384" y="227215"/>
                  </a:lnTo>
                  <a:lnTo>
                    <a:pt x="572657" y="211954"/>
                  </a:lnTo>
                  <a:lnTo>
                    <a:pt x="572672" y="196280"/>
                  </a:lnTo>
                  <a:lnTo>
                    <a:pt x="572150" y="180605"/>
                  </a:lnTo>
                  <a:lnTo>
                    <a:pt x="570981" y="165177"/>
                  </a:lnTo>
                  <a:lnTo>
                    <a:pt x="569213" y="150224"/>
                  </a:lnTo>
                  <a:lnTo>
                    <a:pt x="566954" y="136029"/>
                  </a:lnTo>
                  <a:lnTo>
                    <a:pt x="564324" y="122669"/>
                  </a:lnTo>
                  <a:lnTo>
                    <a:pt x="561423" y="110053"/>
                  </a:lnTo>
                  <a:lnTo>
                    <a:pt x="558329" y="98033"/>
                  </a:lnTo>
                  <a:lnTo>
                    <a:pt x="555103" y="86460"/>
                  </a:lnTo>
                  <a:lnTo>
                    <a:pt x="551785" y="75211"/>
                  </a:lnTo>
                  <a:lnTo>
                    <a:pt x="548404" y="64190"/>
                  </a:lnTo>
                  <a:lnTo>
                    <a:pt x="544986" y="53342"/>
                  </a:lnTo>
                  <a:lnTo>
                    <a:pt x="541695" y="43069"/>
                  </a:lnTo>
                  <a:lnTo>
                    <a:pt x="538515" y="33218"/>
                  </a:lnTo>
                  <a:lnTo>
                    <a:pt x="535167" y="22920"/>
                  </a:lnTo>
                  <a:lnTo>
                    <a:pt x="531118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3278855" y="1442404"/>
              <a:ext cx="133696" cy="228493"/>
            </a:xfrm>
            <a:custGeom>
              <a:avLst/>
              <a:gdLst/>
              <a:ahLst/>
              <a:cxnLst/>
              <a:rect l="0" t="0" r="0" b="0"/>
              <a:pathLst>
                <a:path w="133696" h="228493">
                  <a:moveTo>
                    <a:pt x="79735" y="21057"/>
                  </a:moveTo>
                  <a:lnTo>
                    <a:pt x="73801" y="15457"/>
                  </a:lnTo>
                  <a:lnTo>
                    <a:pt x="67596" y="12454"/>
                  </a:lnTo>
                  <a:lnTo>
                    <a:pt x="60505" y="11850"/>
                  </a:lnTo>
                  <a:lnTo>
                    <a:pt x="52737" y="13554"/>
                  </a:lnTo>
                  <a:lnTo>
                    <a:pt x="44739" y="17786"/>
                  </a:lnTo>
                  <a:lnTo>
                    <a:pt x="36802" y="24426"/>
                  </a:lnTo>
                  <a:lnTo>
                    <a:pt x="29201" y="32923"/>
                  </a:lnTo>
                  <a:lnTo>
                    <a:pt x="22256" y="42514"/>
                  </a:lnTo>
                  <a:lnTo>
                    <a:pt x="16077" y="52661"/>
                  </a:lnTo>
                  <a:lnTo>
                    <a:pt x="10760" y="63231"/>
                  </a:lnTo>
                  <a:lnTo>
                    <a:pt x="6480" y="74384"/>
                  </a:lnTo>
                  <a:lnTo>
                    <a:pt x="3234" y="86186"/>
                  </a:lnTo>
                  <a:lnTo>
                    <a:pt x="1035" y="98740"/>
                  </a:lnTo>
                  <a:lnTo>
                    <a:pt x="0" y="112238"/>
                  </a:lnTo>
                  <a:lnTo>
                    <a:pt x="85" y="126688"/>
                  </a:lnTo>
                  <a:lnTo>
                    <a:pt x="1276" y="141630"/>
                  </a:lnTo>
                  <a:lnTo>
                    <a:pt x="3670" y="156274"/>
                  </a:lnTo>
                  <a:lnTo>
                    <a:pt x="7207" y="170190"/>
                  </a:lnTo>
                  <a:lnTo>
                    <a:pt x="11699" y="183142"/>
                  </a:lnTo>
                  <a:lnTo>
                    <a:pt x="16931" y="194921"/>
                  </a:lnTo>
                  <a:lnTo>
                    <a:pt x="22717" y="205533"/>
                  </a:lnTo>
                  <a:lnTo>
                    <a:pt x="29228" y="214658"/>
                  </a:lnTo>
                  <a:lnTo>
                    <a:pt x="36962" y="221593"/>
                  </a:lnTo>
                  <a:lnTo>
                    <a:pt x="46085" y="226143"/>
                  </a:lnTo>
                  <a:lnTo>
                    <a:pt x="56144" y="228404"/>
                  </a:lnTo>
                  <a:lnTo>
                    <a:pt x="66280" y="228492"/>
                  </a:lnTo>
                  <a:lnTo>
                    <a:pt x="75985" y="226697"/>
                  </a:lnTo>
                  <a:lnTo>
                    <a:pt x="85110" y="223240"/>
                  </a:lnTo>
                  <a:lnTo>
                    <a:pt x="93691" y="218187"/>
                  </a:lnTo>
                  <a:lnTo>
                    <a:pt x="101826" y="211720"/>
                  </a:lnTo>
                  <a:lnTo>
                    <a:pt x="109458" y="204109"/>
                  </a:lnTo>
                  <a:lnTo>
                    <a:pt x="116372" y="195631"/>
                  </a:lnTo>
                  <a:lnTo>
                    <a:pt x="122500" y="186513"/>
                  </a:lnTo>
                  <a:lnTo>
                    <a:pt x="127600" y="176610"/>
                  </a:lnTo>
                  <a:lnTo>
                    <a:pt x="131197" y="165446"/>
                  </a:lnTo>
                  <a:lnTo>
                    <a:pt x="133168" y="152862"/>
                  </a:lnTo>
                  <a:lnTo>
                    <a:pt x="133695" y="139157"/>
                  </a:lnTo>
                  <a:lnTo>
                    <a:pt x="133068" y="124885"/>
                  </a:lnTo>
                  <a:lnTo>
                    <a:pt x="131570" y="110438"/>
                  </a:lnTo>
                  <a:lnTo>
                    <a:pt x="129280" y="96162"/>
                  </a:lnTo>
                  <a:lnTo>
                    <a:pt x="126073" y="82430"/>
                  </a:lnTo>
                  <a:lnTo>
                    <a:pt x="121956" y="69388"/>
                  </a:lnTo>
                  <a:lnTo>
                    <a:pt x="117056" y="57156"/>
                  </a:lnTo>
                  <a:lnTo>
                    <a:pt x="111544" y="45927"/>
                  </a:lnTo>
                  <a:lnTo>
                    <a:pt x="105584" y="35713"/>
                  </a:lnTo>
                  <a:lnTo>
                    <a:pt x="99611" y="26670"/>
                  </a:lnTo>
                  <a:lnTo>
                    <a:pt x="93734" y="18300"/>
                  </a:lnTo>
                  <a:lnTo>
                    <a:pt x="87441" y="9867"/>
                  </a:lnTo>
                  <a:lnTo>
                    <a:pt x="7973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3474404" y="1440302"/>
              <a:ext cx="178985" cy="206346"/>
            </a:xfrm>
            <a:custGeom>
              <a:avLst/>
              <a:gdLst/>
              <a:ahLst/>
              <a:cxnLst/>
              <a:rect l="0" t="0" r="0" b="0"/>
              <a:pathLst>
                <a:path w="178985" h="206346">
                  <a:moveTo>
                    <a:pt x="0" y="96858"/>
                  </a:moveTo>
                  <a:lnTo>
                    <a:pt x="3000" y="105592"/>
                  </a:lnTo>
                  <a:lnTo>
                    <a:pt x="6423" y="113299"/>
                  </a:lnTo>
                  <a:lnTo>
                    <a:pt x="10615" y="120706"/>
                  </a:lnTo>
                  <a:lnTo>
                    <a:pt x="15342" y="128140"/>
                  </a:lnTo>
                  <a:lnTo>
                    <a:pt x="20175" y="135967"/>
                  </a:lnTo>
                  <a:lnTo>
                    <a:pt x="24857" y="144345"/>
                  </a:lnTo>
                  <a:lnTo>
                    <a:pt x="29466" y="153261"/>
                  </a:lnTo>
                  <a:lnTo>
                    <a:pt x="34316" y="162625"/>
                  </a:lnTo>
                  <a:lnTo>
                    <a:pt x="39577" y="172327"/>
                  </a:lnTo>
                  <a:lnTo>
                    <a:pt x="45264" y="182113"/>
                  </a:lnTo>
                  <a:lnTo>
                    <a:pt x="51312" y="191602"/>
                  </a:lnTo>
                  <a:lnTo>
                    <a:pt x="57633" y="200538"/>
                  </a:lnTo>
                  <a:lnTo>
                    <a:pt x="63724" y="206345"/>
                  </a:lnTo>
                  <a:lnTo>
                    <a:pt x="68116" y="206300"/>
                  </a:lnTo>
                  <a:lnTo>
                    <a:pt x="69618" y="202114"/>
                  </a:lnTo>
                  <a:lnTo>
                    <a:pt x="68534" y="195454"/>
                  </a:lnTo>
                  <a:lnTo>
                    <a:pt x="65712" y="187156"/>
                  </a:lnTo>
                  <a:lnTo>
                    <a:pt x="62048" y="177493"/>
                  </a:lnTo>
                  <a:lnTo>
                    <a:pt x="58095" y="166676"/>
                  </a:lnTo>
                  <a:lnTo>
                    <a:pt x="54113" y="154944"/>
                  </a:lnTo>
                  <a:lnTo>
                    <a:pt x="50200" y="142523"/>
                  </a:lnTo>
                  <a:lnTo>
                    <a:pt x="46378" y="129607"/>
                  </a:lnTo>
                  <a:lnTo>
                    <a:pt x="42638" y="116506"/>
                  </a:lnTo>
                  <a:lnTo>
                    <a:pt x="38964" y="103636"/>
                  </a:lnTo>
                  <a:lnTo>
                    <a:pt x="35349" y="91202"/>
                  </a:lnTo>
                  <a:lnTo>
                    <a:pt x="32106" y="79226"/>
                  </a:lnTo>
                  <a:lnTo>
                    <a:pt x="29839" y="67643"/>
                  </a:lnTo>
                  <a:lnTo>
                    <a:pt x="28808" y="56377"/>
                  </a:lnTo>
                  <a:lnTo>
                    <a:pt x="29271" y="45674"/>
                  </a:lnTo>
                  <a:lnTo>
                    <a:pt x="31634" y="36085"/>
                  </a:lnTo>
                  <a:lnTo>
                    <a:pt x="35937" y="27819"/>
                  </a:lnTo>
                  <a:lnTo>
                    <a:pt x="42080" y="20777"/>
                  </a:lnTo>
                  <a:lnTo>
                    <a:pt x="50016" y="14730"/>
                  </a:lnTo>
                  <a:lnTo>
                    <a:pt x="59541" y="9448"/>
                  </a:lnTo>
                  <a:lnTo>
                    <a:pt x="70511" y="5051"/>
                  </a:lnTo>
                  <a:lnTo>
                    <a:pt x="82922" y="1995"/>
                  </a:lnTo>
                  <a:lnTo>
                    <a:pt x="96626" y="414"/>
                  </a:lnTo>
                  <a:lnTo>
                    <a:pt x="111007" y="0"/>
                  </a:lnTo>
                  <a:lnTo>
                    <a:pt x="126685" y="125"/>
                  </a:lnTo>
                  <a:lnTo>
                    <a:pt x="147272" y="801"/>
                  </a:lnTo>
                  <a:lnTo>
                    <a:pt x="178984" y="210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3763197" y="1088371"/>
              <a:ext cx="184990" cy="557872"/>
            </a:xfrm>
            <a:custGeom>
              <a:avLst/>
              <a:gdLst/>
              <a:ahLst/>
              <a:cxnLst/>
              <a:rect l="0" t="0" r="0" b="0"/>
              <a:pathLst>
                <a:path w="184990" h="557872">
                  <a:moveTo>
                    <a:pt x="100761" y="459318"/>
                  </a:moveTo>
                  <a:lnTo>
                    <a:pt x="100627" y="447717"/>
                  </a:lnTo>
                  <a:lnTo>
                    <a:pt x="99347" y="437868"/>
                  </a:lnTo>
                  <a:lnTo>
                    <a:pt x="96754" y="428863"/>
                  </a:lnTo>
                  <a:lnTo>
                    <a:pt x="93034" y="420421"/>
                  </a:lnTo>
                  <a:lnTo>
                    <a:pt x="88402" y="412394"/>
                  </a:lnTo>
                  <a:lnTo>
                    <a:pt x="83064" y="404685"/>
                  </a:lnTo>
                  <a:lnTo>
                    <a:pt x="77044" y="397698"/>
                  </a:lnTo>
                  <a:lnTo>
                    <a:pt x="70181" y="392292"/>
                  </a:lnTo>
                  <a:lnTo>
                    <a:pt x="62462" y="388817"/>
                  </a:lnTo>
                  <a:lnTo>
                    <a:pt x="54161" y="387468"/>
                  </a:lnTo>
                  <a:lnTo>
                    <a:pt x="45744" y="388533"/>
                  </a:lnTo>
                  <a:lnTo>
                    <a:pt x="37495" y="391919"/>
                  </a:lnTo>
                  <a:lnTo>
                    <a:pt x="29669" y="397261"/>
                  </a:lnTo>
                  <a:lnTo>
                    <a:pt x="22566" y="404117"/>
                  </a:lnTo>
                  <a:lnTo>
                    <a:pt x="16277" y="412096"/>
                  </a:lnTo>
                  <a:lnTo>
                    <a:pt x="10885" y="421043"/>
                  </a:lnTo>
                  <a:lnTo>
                    <a:pt x="6554" y="431024"/>
                  </a:lnTo>
                  <a:lnTo>
                    <a:pt x="3273" y="442001"/>
                  </a:lnTo>
                  <a:lnTo>
                    <a:pt x="1051" y="453982"/>
                  </a:lnTo>
                  <a:lnTo>
                    <a:pt x="0" y="467088"/>
                  </a:lnTo>
                  <a:lnTo>
                    <a:pt x="75" y="481270"/>
                  </a:lnTo>
                  <a:lnTo>
                    <a:pt x="1259" y="496032"/>
                  </a:lnTo>
                  <a:lnTo>
                    <a:pt x="3649" y="510554"/>
                  </a:lnTo>
                  <a:lnTo>
                    <a:pt x="7192" y="524374"/>
                  </a:lnTo>
                  <a:lnTo>
                    <a:pt x="12027" y="536753"/>
                  </a:lnTo>
                  <a:lnTo>
                    <a:pt x="18554" y="546551"/>
                  </a:lnTo>
                  <a:lnTo>
                    <a:pt x="26827" y="553383"/>
                  </a:lnTo>
                  <a:lnTo>
                    <a:pt x="36297" y="557188"/>
                  </a:lnTo>
                  <a:lnTo>
                    <a:pt x="46031" y="557871"/>
                  </a:lnTo>
                  <a:lnTo>
                    <a:pt x="55461" y="555699"/>
                  </a:lnTo>
                  <a:lnTo>
                    <a:pt x="64401" y="551025"/>
                  </a:lnTo>
                  <a:lnTo>
                    <a:pt x="72856" y="544093"/>
                  </a:lnTo>
                  <a:lnTo>
                    <a:pt x="80907" y="535258"/>
                  </a:lnTo>
                  <a:lnTo>
                    <a:pt x="88483" y="525094"/>
                  </a:lnTo>
                  <a:lnTo>
                    <a:pt x="95360" y="514290"/>
                  </a:lnTo>
                  <a:lnTo>
                    <a:pt x="101472" y="503273"/>
                  </a:lnTo>
                  <a:lnTo>
                    <a:pt x="106901" y="491759"/>
                  </a:lnTo>
                  <a:lnTo>
                    <a:pt x="111783" y="478897"/>
                  </a:lnTo>
                  <a:lnTo>
                    <a:pt x="116248" y="464322"/>
                  </a:lnTo>
                  <a:lnTo>
                    <a:pt x="120248" y="448446"/>
                  </a:lnTo>
                  <a:lnTo>
                    <a:pt x="123563" y="432171"/>
                  </a:lnTo>
                  <a:lnTo>
                    <a:pt x="126131" y="416079"/>
                  </a:lnTo>
                  <a:lnTo>
                    <a:pt x="128196" y="400546"/>
                  </a:lnTo>
                  <a:lnTo>
                    <a:pt x="130197" y="385895"/>
                  </a:lnTo>
                  <a:lnTo>
                    <a:pt x="132393" y="372191"/>
                  </a:lnTo>
                  <a:lnTo>
                    <a:pt x="134700" y="359160"/>
                  </a:lnTo>
                  <a:lnTo>
                    <a:pt x="136796" y="346321"/>
                  </a:lnTo>
                  <a:lnTo>
                    <a:pt x="138502" y="333377"/>
                  </a:lnTo>
                  <a:lnTo>
                    <a:pt x="139800" y="320222"/>
                  </a:lnTo>
                  <a:lnTo>
                    <a:pt x="140745" y="306850"/>
                  </a:lnTo>
                  <a:lnTo>
                    <a:pt x="141416" y="293294"/>
                  </a:lnTo>
                  <a:lnTo>
                    <a:pt x="141883" y="279597"/>
                  </a:lnTo>
                  <a:lnTo>
                    <a:pt x="142204" y="265795"/>
                  </a:lnTo>
                  <a:lnTo>
                    <a:pt x="142423" y="251919"/>
                  </a:lnTo>
                  <a:lnTo>
                    <a:pt x="142572" y="237992"/>
                  </a:lnTo>
                  <a:lnTo>
                    <a:pt x="142672" y="224028"/>
                  </a:lnTo>
                  <a:lnTo>
                    <a:pt x="142739" y="210041"/>
                  </a:lnTo>
                  <a:lnTo>
                    <a:pt x="142784" y="196037"/>
                  </a:lnTo>
                  <a:lnTo>
                    <a:pt x="142814" y="182021"/>
                  </a:lnTo>
                  <a:lnTo>
                    <a:pt x="142835" y="167990"/>
                  </a:lnTo>
                  <a:lnTo>
                    <a:pt x="142848" y="153616"/>
                  </a:lnTo>
                  <a:lnTo>
                    <a:pt x="142857" y="138288"/>
                  </a:lnTo>
                  <a:lnTo>
                    <a:pt x="142858" y="121757"/>
                  </a:lnTo>
                  <a:lnTo>
                    <a:pt x="142690" y="104417"/>
                  </a:lnTo>
                  <a:lnTo>
                    <a:pt x="142044" y="87085"/>
                  </a:lnTo>
                  <a:lnTo>
                    <a:pt x="140792" y="70247"/>
                  </a:lnTo>
                  <a:lnTo>
                    <a:pt x="138968" y="54197"/>
                  </a:lnTo>
                  <a:lnTo>
                    <a:pt x="136673" y="39192"/>
                  </a:lnTo>
                  <a:lnTo>
                    <a:pt x="134013" y="25274"/>
                  </a:lnTo>
                  <a:lnTo>
                    <a:pt x="130899" y="13122"/>
                  </a:lnTo>
                  <a:lnTo>
                    <a:pt x="126318" y="4279"/>
                  </a:lnTo>
                  <a:lnTo>
                    <a:pt x="120121" y="0"/>
                  </a:lnTo>
                  <a:lnTo>
                    <a:pt x="114018" y="797"/>
                  </a:lnTo>
                  <a:lnTo>
                    <a:pt x="108554" y="6093"/>
                  </a:lnTo>
                  <a:lnTo>
                    <a:pt x="104009" y="14607"/>
                  </a:lnTo>
                  <a:lnTo>
                    <a:pt x="100850" y="24808"/>
                  </a:lnTo>
                  <a:lnTo>
                    <a:pt x="99202" y="35693"/>
                  </a:lnTo>
                  <a:lnTo>
                    <a:pt x="98739" y="46927"/>
                  </a:lnTo>
                  <a:lnTo>
                    <a:pt x="98885" y="58609"/>
                  </a:lnTo>
                  <a:lnTo>
                    <a:pt x="99240" y="70801"/>
                  </a:lnTo>
                  <a:lnTo>
                    <a:pt x="99612" y="83467"/>
                  </a:lnTo>
                  <a:lnTo>
                    <a:pt x="99928" y="96517"/>
                  </a:lnTo>
                  <a:lnTo>
                    <a:pt x="100172" y="109861"/>
                  </a:lnTo>
                  <a:lnTo>
                    <a:pt x="100352" y="123418"/>
                  </a:lnTo>
                  <a:lnTo>
                    <a:pt x="100480" y="137127"/>
                  </a:lnTo>
                  <a:lnTo>
                    <a:pt x="100574" y="150937"/>
                  </a:lnTo>
                  <a:lnTo>
                    <a:pt x="100809" y="164651"/>
                  </a:lnTo>
                  <a:lnTo>
                    <a:pt x="101500" y="177939"/>
                  </a:lnTo>
                  <a:lnTo>
                    <a:pt x="102782" y="190660"/>
                  </a:lnTo>
                  <a:lnTo>
                    <a:pt x="104626" y="202999"/>
                  </a:lnTo>
                  <a:lnTo>
                    <a:pt x="106936" y="215358"/>
                  </a:lnTo>
                  <a:lnTo>
                    <a:pt x="109596" y="227973"/>
                  </a:lnTo>
                  <a:lnTo>
                    <a:pt x="112347" y="240904"/>
                  </a:lnTo>
                  <a:lnTo>
                    <a:pt x="114807" y="254125"/>
                  </a:lnTo>
                  <a:lnTo>
                    <a:pt x="116795" y="267575"/>
                  </a:lnTo>
                  <a:lnTo>
                    <a:pt x="118468" y="281031"/>
                  </a:lnTo>
                  <a:lnTo>
                    <a:pt x="120205" y="294138"/>
                  </a:lnTo>
                  <a:lnTo>
                    <a:pt x="122223" y="306734"/>
                  </a:lnTo>
                  <a:lnTo>
                    <a:pt x="124412" y="318989"/>
                  </a:lnTo>
                  <a:lnTo>
                    <a:pt x="126427" y="331290"/>
                  </a:lnTo>
                  <a:lnTo>
                    <a:pt x="128085" y="343861"/>
                  </a:lnTo>
                  <a:lnTo>
                    <a:pt x="129520" y="356594"/>
                  </a:lnTo>
                  <a:lnTo>
                    <a:pt x="131090" y="369149"/>
                  </a:lnTo>
                  <a:lnTo>
                    <a:pt x="132999" y="381347"/>
                  </a:lnTo>
                  <a:lnTo>
                    <a:pt x="135280" y="393488"/>
                  </a:lnTo>
                  <a:lnTo>
                    <a:pt x="137891" y="406238"/>
                  </a:lnTo>
                  <a:lnTo>
                    <a:pt x="140761" y="419926"/>
                  </a:lnTo>
                  <a:lnTo>
                    <a:pt x="143825" y="434390"/>
                  </a:lnTo>
                  <a:lnTo>
                    <a:pt x="147027" y="449178"/>
                  </a:lnTo>
                  <a:lnTo>
                    <a:pt x="150332" y="463972"/>
                  </a:lnTo>
                  <a:lnTo>
                    <a:pt x="153872" y="478311"/>
                  </a:lnTo>
                  <a:lnTo>
                    <a:pt x="157934" y="491554"/>
                  </a:lnTo>
                  <a:lnTo>
                    <a:pt x="162623" y="503445"/>
                  </a:lnTo>
                  <a:lnTo>
                    <a:pt x="167590" y="513781"/>
                  </a:lnTo>
                  <a:lnTo>
                    <a:pt x="172608" y="523240"/>
                  </a:lnTo>
                  <a:lnTo>
                    <a:pt x="178119" y="532650"/>
                  </a:lnTo>
                  <a:lnTo>
                    <a:pt x="184989" y="54354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4032414" y="1406210"/>
              <a:ext cx="239232" cy="249025"/>
            </a:xfrm>
            <a:custGeom>
              <a:avLst/>
              <a:gdLst/>
              <a:ahLst/>
              <a:cxnLst/>
              <a:rect l="0" t="0" r="0" b="0"/>
              <a:pathLst>
                <a:path w="239232" h="249025">
                  <a:moveTo>
                    <a:pt x="157928" y="4608"/>
                  </a:moveTo>
                  <a:lnTo>
                    <a:pt x="146260" y="1808"/>
                  </a:lnTo>
                  <a:lnTo>
                    <a:pt x="135771" y="307"/>
                  </a:lnTo>
                  <a:lnTo>
                    <a:pt x="125469" y="0"/>
                  </a:lnTo>
                  <a:lnTo>
                    <a:pt x="115168" y="679"/>
                  </a:lnTo>
                  <a:lnTo>
                    <a:pt x="104824" y="2147"/>
                  </a:lnTo>
                  <a:lnTo>
                    <a:pt x="94435" y="4221"/>
                  </a:lnTo>
                  <a:lnTo>
                    <a:pt x="84006" y="6903"/>
                  </a:lnTo>
                  <a:lnTo>
                    <a:pt x="73548" y="10374"/>
                  </a:lnTo>
                  <a:lnTo>
                    <a:pt x="63077" y="14674"/>
                  </a:lnTo>
                  <a:lnTo>
                    <a:pt x="52928" y="19866"/>
                  </a:lnTo>
                  <a:lnTo>
                    <a:pt x="43718" y="26106"/>
                  </a:lnTo>
                  <a:lnTo>
                    <a:pt x="35726" y="33377"/>
                  </a:lnTo>
                  <a:lnTo>
                    <a:pt x="29377" y="41362"/>
                  </a:lnTo>
                  <a:lnTo>
                    <a:pt x="25394" y="49559"/>
                  </a:lnTo>
                  <a:lnTo>
                    <a:pt x="23951" y="57663"/>
                  </a:lnTo>
                  <a:lnTo>
                    <a:pt x="25084" y="65559"/>
                  </a:lnTo>
                  <a:lnTo>
                    <a:pt x="28953" y="73242"/>
                  </a:lnTo>
                  <a:lnTo>
                    <a:pt x="35373" y="80732"/>
                  </a:lnTo>
                  <a:lnTo>
                    <a:pt x="44071" y="87746"/>
                  </a:lnTo>
                  <a:lnTo>
                    <a:pt x="54865" y="93704"/>
                  </a:lnTo>
                  <a:lnTo>
                    <a:pt x="67446" y="98383"/>
                  </a:lnTo>
                  <a:lnTo>
                    <a:pt x="81111" y="102034"/>
                  </a:lnTo>
                  <a:lnTo>
                    <a:pt x="94887" y="105183"/>
                  </a:lnTo>
                  <a:lnTo>
                    <a:pt x="108225" y="108198"/>
                  </a:lnTo>
                  <a:lnTo>
                    <a:pt x="121127" y="111413"/>
                  </a:lnTo>
                  <a:lnTo>
                    <a:pt x="133938" y="115191"/>
                  </a:lnTo>
                  <a:lnTo>
                    <a:pt x="146888" y="119666"/>
                  </a:lnTo>
                  <a:lnTo>
                    <a:pt x="159891" y="124792"/>
                  </a:lnTo>
                  <a:lnTo>
                    <a:pt x="172636" y="130451"/>
                  </a:lnTo>
                  <a:lnTo>
                    <a:pt x="184952" y="136514"/>
                  </a:lnTo>
                  <a:lnTo>
                    <a:pt x="196664" y="142872"/>
                  </a:lnTo>
                  <a:lnTo>
                    <a:pt x="207531" y="149438"/>
                  </a:lnTo>
                  <a:lnTo>
                    <a:pt x="217491" y="156154"/>
                  </a:lnTo>
                  <a:lnTo>
                    <a:pt x="226160" y="163138"/>
                  </a:lnTo>
                  <a:lnTo>
                    <a:pt x="232781" y="170665"/>
                  </a:lnTo>
                  <a:lnTo>
                    <a:pt x="237117" y="178838"/>
                  </a:lnTo>
                  <a:lnTo>
                    <a:pt x="239231" y="187447"/>
                  </a:lnTo>
                  <a:lnTo>
                    <a:pt x="239221" y="196072"/>
                  </a:lnTo>
                  <a:lnTo>
                    <a:pt x="237360" y="204461"/>
                  </a:lnTo>
                  <a:lnTo>
                    <a:pt x="233858" y="212381"/>
                  </a:lnTo>
                  <a:lnTo>
                    <a:pt x="228776" y="219547"/>
                  </a:lnTo>
                  <a:lnTo>
                    <a:pt x="222280" y="225883"/>
                  </a:lnTo>
                  <a:lnTo>
                    <a:pt x="214310" y="231475"/>
                  </a:lnTo>
                  <a:lnTo>
                    <a:pt x="204526" y="236474"/>
                  </a:lnTo>
                  <a:lnTo>
                    <a:pt x="192909" y="241016"/>
                  </a:lnTo>
                  <a:lnTo>
                    <a:pt x="179871" y="244899"/>
                  </a:lnTo>
                  <a:lnTo>
                    <a:pt x="166055" y="247603"/>
                  </a:lnTo>
                  <a:lnTo>
                    <a:pt x="151904" y="248940"/>
                  </a:lnTo>
                  <a:lnTo>
                    <a:pt x="137318" y="249024"/>
                  </a:lnTo>
                  <a:lnTo>
                    <a:pt x="121782" y="248092"/>
                  </a:lnTo>
                  <a:lnTo>
                    <a:pt x="105084" y="246392"/>
                  </a:lnTo>
                  <a:lnTo>
                    <a:pt x="87784" y="244133"/>
                  </a:lnTo>
                  <a:lnTo>
                    <a:pt x="71005" y="241479"/>
                  </a:lnTo>
                  <a:lnTo>
                    <a:pt x="55362" y="238555"/>
                  </a:lnTo>
                  <a:lnTo>
                    <a:pt x="41391" y="235600"/>
                  </a:lnTo>
                  <a:lnTo>
                    <a:pt x="28425" y="232683"/>
                  </a:lnTo>
                  <a:lnTo>
                    <a:pt x="15334" y="229550"/>
                  </a:lnTo>
                  <a:lnTo>
                    <a:pt x="0" y="22570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4717907" y="1042321"/>
              <a:ext cx="417052" cy="645155"/>
            </a:xfrm>
            <a:custGeom>
              <a:avLst/>
              <a:gdLst/>
              <a:ahLst/>
              <a:cxnLst/>
              <a:rect l="0" t="0" r="0" b="0"/>
              <a:pathLst>
                <a:path w="417052" h="645155">
                  <a:moveTo>
                    <a:pt x="19916" y="21057"/>
                  </a:moveTo>
                  <a:lnTo>
                    <a:pt x="22716" y="29925"/>
                  </a:lnTo>
                  <a:lnTo>
                    <a:pt x="24218" y="38912"/>
                  </a:lnTo>
                  <a:lnTo>
                    <a:pt x="24524" y="48903"/>
                  </a:lnTo>
                  <a:lnTo>
                    <a:pt x="23844" y="59711"/>
                  </a:lnTo>
                  <a:lnTo>
                    <a:pt x="22377" y="70874"/>
                  </a:lnTo>
                  <a:lnTo>
                    <a:pt x="20312" y="82084"/>
                  </a:lnTo>
                  <a:lnTo>
                    <a:pt x="17976" y="93368"/>
                  </a:lnTo>
                  <a:lnTo>
                    <a:pt x="15802" y="105001"/>
                  </a:lnTo>
                  <a:lnTo>
                    <a:pt x="14008" y="117134"/>
                  </a:lnTo>
                  <a:lnTo>
                    <a:pt x="12468" y="130248"/>
                  </a:lnTo>
                  <a:lnTo>
                    <a:pt x="10820" y="145187"/>
                  </a:lnTo>
                  <a:lnTo>
                    <a:pt x="8861" y="162248"/>
                  </a:lnTo>
                  <a:lnTo>
                    <a:pt x="6713" y="181251"/>
                  </a:lnTo>
                  <a:lnTo>
                    <a:pt x="4725" y="201827"/>
                  </a:lnTo>
                  <a:lnTo>
                    <a:pt x="3090" y="223585"/>
                  </a:lnTo>
                  <a:lnTo>
                    <a:pt x="1839" y="245871"/>
                  </a:lnTo>
                  <a:lnTo>
                    <a:pt x="925" y="267817"/>
                  </a:lnTo>
                  <a:lnTo>
                    <a:pt x="280" y="288969"/>
                  </a:lnTo>
                  <a:lnTo>
                    <a:pt x="0" y="308931"/>
                  </a:lnTo>
                  <a:lnTo>
                    <a:pt x="337" y="327198"/>
                  </a:lnTo>
                  <a:lnTo>
                    <a:pt x="1373" y="343676"/>
                  </a:lnTo>
                  <a:lnTo>
                    <a:pt x="2881" y="358743"/>
                  </a:lnTo>
                  <a:lnTo>
                    <a:pt x="4432" y="373033"/>
                  </a:lnTo>
                  <a:lnTo>
                    <a:pt x="5774" y="386990"/>
                  </a:lnTo>
                  <a:lnTo>
                    <a:pt x="6996" y="400844"/>
                  </a:lnTo>
                  <a:lnTo>
                    <a:pt x="8423" y="414693"/>
                  </a:lnTo>
                  <a:lnTo>
                    <a:pt x="10234" y="428572"/>
                  </a:lnTo>
                  <a:lnTo>
                    <a:pt x="12452" y="442488"/>
                  </a:lnTo>
                  <a:lnTo>
                    <a:pt x="15019" y="456437"/>
                  </a:lnTo>
                  <a:lnTo>
                    <a:pt x="17860" y="470407"/>
                  </a:lnTo>
                  <a:lnTo>
                    <a:pt x="20904" y="484228"/>
                  </a:lnTo>
                  <a:lnTo>
                    <a:pt x="24094" y="497587"/>
                  </a:lnTo>
                  <a:lnTo>
                    <a:pt x="27390" y="510351"/>
                  </a:lnTo>
                  <a:lnTo>
                    <a:pt x="30925" y="522549"/>
                  </a:lnTo>
                  <a:lnTo>
                    <a:pt x="34983" y="534281"/>
                  </a:lnTo>
                  <a:lnTo>
                    <a:pt x="39673" y="545657"/>
                  </a:lnTo>
                  <a:lnTo>
                    <a:pt x="44791" y="556772"/>
                  </a:lnTo>
                  <a:lnTo>
                    <a:pt x="49919" y="567703"/>
                  </a:lnTo>
                  <a:lnTo>
                    <a:pt x="54824" y="578505"/>
                  </a:lnTo>
                  <a:lnTo>
                    <a:pt x="59932" y="589218"/>
                  </a:lnTo>
                  <a:lnTo>
                    <a:pt x="66185" y="599871"/>
                  </a:lnTo>
                  <a:lnTo>
                    <a:pt x="74031" y="610470"/>
                  </a:lnTo>
                  <a:lnTo>
                    <a:pt x="83591" y="620536"/>
                  </a:lnTo>
                  <a:lnTo>
                    <a:pt x="94915" y="629157"/>
                  </a:lnTo>
                  <a:lnTo>
                    <a:pt x="107836" y="635946"/>
                  </a:lnTo>
                  <a:lnTo>
                    <a:pt x="122054" y="640842"/>
                  </a:lnTo>
                  <a:lnTo>
                    <a:pt x="137260" y="643844"/>
                  </a:lnTo>
                  <a:lnTo>
                    <a:pt x="153173" y="645154"/>
                  </a:lnTo>
                  <a:lnTo>
                    <a:pt x="169091" y="644934"/>
                  </a:lnTo>
                  <a:lnTo>
                    <a:pt x="183939" y="643208"/>
                  </a:lnTo>
                  <a:lnTo>
                    <a:pt x="197225" y="640122"/>
                  </a:lnTo>
                  <a:lnTo>
                    <a:pt x="209298" y="635766"/>
                  </a:lnTo>
                  <a:lnTo>
                    <a:pt x="221021" y="630094"/>
                  </a:lnTo>
                  <a:lnTo>
                    <a:pt x="232943" y="623204"/>
                  </a:lnTo>
                  <a:lnTo>
                    <a:pt x="244937" y="615307"/>
                  </a:lnTo>
                  <a:lnTo>
                    <a:pt x="256398" y="606636"/>
                  </a:lnTo>
                  <a:lnTo>
                    <a:pt x="266998" y="597397"/>
                  </a:lnTo>
                  <a:lnTo>
                    <a:pt x="276557" y="587753"/>
                  </a:lnTo>
                  <a:lnTo>
                    <a:pt x="284900" y="577827"/>
                  </a:lnTo>
                  <a:lnTo>
                    <a:pt x="292065" y="567706"/>
                  </a:lnTo>
                  <a:lnTo>
                    <a:pt x="298402" y="557452"/>
                  </a:lnTo>
                  <a:lnTo>
                    <a:pt x="304439" y="547108"/>
                  </a:lnTo>
                  <a:lnTo>
                    <a:pt x="310510" y="536699"/>
                  </a:lnTo>
                  <a:lnTo>
                    <a:pt x="316743" y="526080"/>
                  </a:lnTo>
                  <a:lnTo>
                    <a:pt x="323162" y="514959"/>
                  </a:lnTo>
                  <a:lnTo>
                    <a:pt x="329737" y="503214"/>
                  </a:lnTo>
                  <a:lnTo>
                    <a:pt x="336272" y="490885"/>
                  </a:lnTo>
                  <a:lnTo>
                    <a:pt x="342426" y="478077"/>
                  </a:lnTo>
                  <a:lnTo>
                    <a:pt x="348047" y="464903"/>
                  </a:lnTo>
                  <a:lnTo>
                    <a:pt x="353311" y="451464"/>
                  </a:lnTo>
                  <a:lnTo>
                    <a:pt x="358613" y="437836"/>
                  </a:lnTo>
                  <a:lnTo>
                    <a:pt x="364178" y="424072"/>
                  </a:lnTo>
                  <a:lnTo>
                    <a:pt x="369901" y="410049"/>
                  </a:lnTo>
                  <a:lnTo>
                    <a:pt x="375442" y="395490"/>
                  </a:lnTo>
                  <a:lnTo>
                    <a:pt x="380615" y="380289"/>
                  </a:lnTo>
                  <a:lnTo>
                    <a:pt x="385395" y="364655"/>
                  </a:lnTo>
                  <a:lnTo>
                    <a:pt x="389831" y="349007"/>
                  </a:lnTo>
                  <a:lnTo>
                    <a:pt x="393994" y="333592"/>
                  </a:lnTo>
                  <a:lnTo>
                    <a:pt x="397790" y="318478"/>
                  </a:lnTo>
                  <a:lnTo>
                    <a:pt x="400966" y="303644"/>
                  </a:lnTo>
                  <a:lnTo>
                    <a:pt x="403442" y="289035"/>
                  </a:lnTo>
                  <a:lnTo>
                    <a:pt x="405445" y="274597"/>
                  </a:lnTo>
                  <a:lnTo>
                    <a:pt x="407404" y="260283"/>
                  </a:lnTo>
                  <a:lnTo>
                    <a:pt x="409573" y="246056"/>
                  </a:lnTo>
                  <a:lnTo>
                    <a:pt x="411861" y="231890"/>
                  </a:lnTo>
                  <a:lnTo>
                    <a:pt x="413944" y="217765"/>
                  </a:lnTo>
                  <a:lnTo>
                    <a:pt x="415638" y="203674"/>
                  </a:lnTo>
                  <a:lnTo>
                    <a:pt x="416757" y="189769"/>
                  </a:lnTo>
                  <a:lnTo>
                    <a:pt x="417051" y="176353"/>
                  </a:lnTo>
                  <a:lnTo>
                    <a:pt x="416471" y="163546"/>
                  </a:lnTo>
                  <a:lnTo>
                    <a:pt x="415283" y="151149"/>
                  </a:lnTo>
                  <a:lnTo>
                    <a:pt x="413955" y="138752"/>
                  </a:lnTo>
                  <a:lnTo>
                    <a:pt x="412767" y="126107"/>
                  </a:lnTo>
                  <a:lnTo>
                    <a:pt x="411648" y="112985"/>
                  </a:lnTo>
                  <a:lnTo>
                    <a:pt x="410291" y="99105"/>
                  </a:lnTo>
                  <a:lnTo>
                    <a:pt x="408522" y="84403"/>
                  </a:lnTo>
                  <a:lnTo>
                    <a:pt x="406164" y="69462"/>
                  </a:lnTo>
                  <a:lnTo>
                    <a:pt x="402970" y="55352"/>
                  </a:lnTo>
                  <a:lnTo>
                    <a:pt x="398899" y="42617"/>
                  </a:lnTo>
                  <a:lnTo>
                    <a:pt x="394365" y="31579"/>
                  </a:lnTo>
                  <a:lnTo>
                    <a:pt x="389692" y="21506"/>
                  </a:lnTo>
                  <a:lnTo>
                    <a:pt x="384470" y="11522"/>
                  </a:lnTo>
                  <a:lnTo>
                    <a:pt x="37788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5202299" y="1385153"/>
              <a:ext cx="210499" cy="326370"/>
            </a:xfrm>
            <a:custGeom>
              <a:avLst/>
              <a:gdLst/>
              <a:ahLst/>
              <a:cxnLst/>
              <a:rect l="0" t="0" r="0" b="0"/>
              <a:pathLst>
                <a:path w="210499" h="326370">
                  <a:moveTo>
                    <a:pt x="135649" y="4608"/>
                  </a:moveTo>
                  <a:lnTo>
                    <a:pt x="126848" y="1808"/>
                  </a:lnTo>
                  <a:lnTo>
                    <a:pt x="118501" y="307"/>
                  </a:lnTo>
                  <a:lnTo>
                    <a:pt x="109802" y="0"/>
                  </a:lnTo>
                  <a:lnTo>
                    <a:pt x="100681" y="679"/>
                  </a:lnTo>
                  <a:lnTo>
                    <a:pt x="91186" y="2147"/>
                  </a:lnTo>
                  <a:lnTo>
                    <a:pt x="81399" y="4221"/>
                  </a:lnTo>
                  <a:lnTo>
                    <a:pt x="71558" y="6903"/>
                  </a:lnTo>
                  <a:lnTo>
                    <a:pt x="62031" y="10374"/>
                  </a:lnTo>
                  <a:lnTo>
                    <a:pt x="52999" y="14669"/>
                  </a:lnTo>
                  <a:lnTo>
                    <a:pt x="44460" y="19688"/>
                  </a:lnTo>
                  <a:lnTo>
                    <a:pt x="36339" y="25281"/>
                  </a:lnTo>
                  <a:lnTo>
                    <a:pt x="28545" y="31312"/>
                  </a:lnTo>
                  <a:lnTo>
                    <a:pt x="21158" y="37989"/>
                  </a:lnTo>
                  <a:lnTo>
                    <a:pt x="14417" y="45836"/>
                  </a:lnTo>
                  <a:lnTo>
                    <a:pt x="8411" y="55038"/>
                  </a:lnTo>
                  <a:lnTo>
                    <a:pt x="3566" y="65320"/>
                  </a:lnTo>
                  <a:lnTo>
                    <a:pt x="672" y="76139"/>
                  </a:lnTo>
                  <a:lnTo>
                    <a:pt x="0" y="87106"/>
                  </a:lnTo>
                  <a:lnTo>
                    <a:pt x="1670" y="97553"/>
                  </a:lnTo>
                  <a:lnTo>
                    <a:pt x="5906" y="106496"/>
                  </a:lnTo>
                  <a:lnTo>
                    <a:pt x="12573" y="113538"/>
                  </a:lnTo>
                  <a:lnTo>
                    <a:pt x="21268" y="118789"/>
                  </a:lnTo>
                  <a:lnTo>
                    <a:pt x="31529" y="122569"/>
                  </a:lnTo>
                  <a:lnTo>
                    <a:pt x="42942" y="125233"/>
                  </a:lnTo>
                  <a:lnTo>
                    <a:pt x="55178" y="127246"/>
                  </a:lnTo>
                  <a:lnTo>
                    <a:pt x="67989" y="129156"/>
                  </a:lnTo>
                  <a:lnTo>
                    <a:pt x="81191" y="131266"/>
                  </a:lnTo>
                  <a:lnTo>
                    <a:pt x="94497" y="133671"/>
                  </a:lnTo>
                  <a:lnTo>
                    <a:pt x="107510" y="136358"/>
                  </a:lnTo>
                  <a:lnTo>
                    <a:pt x="120037" y="139281"/>
                  </a:lnTo>
                  <a:lnTo>
                    <a:pt x="131907" y="142548"/>
                  </a:lnTo>
                  <a:lnTo>
                    <a:pt x="142887" y="146419"/>
                  </a:lnTo>
                  <a:lnTo>
                    <a:pt x="152941" y="150985"/>
                  </a:lnTo>
                  <a:lnTo>
                    <a:pt x="162185" y="156186"/>
                  </a:lnTo>
                  <a:lnTo>
                    <a:pt x="170788" y="161902"/>
                  </a:lnTo>
                  <a:lnTo>
                    <a:pt x="178908" y="168016"/>
                  </a:lnTo>
                  <a:lnTo>
                    <a:pt x="186517" y="174748"/>
                  </a:lnTo>
                  <a:lnTo>
                    <a:pt x="193408" y="182632"/>
                  </a:lnTo>
                  <a:lnTo>
                    <a:pt x="199518" y="191859"/>
                  </a:lnTo>
                  <a:lnTo>
                    <a:pt x="204604" y="202158"/>
                  </a:lnTo>
                  <a:lnTo>
                    <a:pt x="208191" y="212988"/>
                  </a:lnTo>
                  <a:lnTo>
                    <a:pt x="210150" y="223976"/>
                  </a:lnTo>
                  <a:lnTo>
                    <a:pt x="210498" y="234946"/>
                  </a:lnTo>
                  <a:lnTo>
                    <a:pt x="209220" y="245837"/>
                  </a:lnTo>
                  <a:lnTo>
                    <a:pt x="206463" y="256636"/>
                  </a:lnTo>
                  <a:lnTo>
                    <a:pt x="202173" y="267193"/>
                  </a:lnTo>
                  <a:lnTo>
                    <a:pt x="196019" y="277215"/>
                  </a:lnTo>
                  <a:lnTo>
                    <a:pt x="187997" y="286585"/>
                  </a:lnTo>
                  <a:lnTo>
                    <a:pt x="178526" y="295183"/>
                  </a:lnTo>
                  <a:lnTo>
                    <a:pt x="168260" y="302813"/>
                  </a:lnTo>
                  <a:lnTo>
                    <a:pt x="157650" y="309459"/>
                  </a:lnTo>
                  <a:lnTo>
                    <a:pt x="146765" y="315091"/>
                  </a:lnTo>
                  <a:lnTo>
                    <a:pt x="135399" y="319585"/>
                  </a:lnTo>
                  <a:lnTo>
                    <a:pt x="123454" y="322975"/>
                  </a:lnTo>
                  <a:lnTo>
                    <a:pt x="110804" y="325270"/>
                  </a:lnTo>
                  <a:lnTo>
                    <a:pt x="97241" y="326369"/>
                  </a:lnTo>
                  <a:lnTo>
                    <a:pt x="82762" y="326337"/>
                  </a:lnTo>
                  <a:lnTo>
                    <a:pt x="68252" y="325513"/>
                  </a:lnTo>
                  <a:lnTo>
                    <a:pt x="53960" y="324348"/>
                  </a:lnTo>
                  <a:lnTo>
                    <a:pt x="38631" y="322741"/>
                  </a:lnTo>
                  <a:lnTo>
                    <a:pt x="19835" y="32046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5453761" y="1452760"/>
              <a:ext cx="179306" cy="294971"/>
            </a:xfrm>
            <a:custGeom>
              <a:avLst/>
              <a:gdLst/>
              <a:ahLst/>
              <a:cxnLst/>
              <a:rect l="0" t="0" r="0" b="0"/>
              <a:pathLst>
                <a:path w="179306" h="294971">
                  <a:moveTo>
                    <a:pt x="0" y="147571"/>
                  </a:moveTo>
                  <a:lnTo>
                    <a:pt x="8801" y="141771"/>
                  </a:lnTo>
                  <a:lnTo>
                    <a:pt x="17148" y="136846"/>
                  </a:lnTo>
                  <a:lnTo>
                    <a:pt x="25856" y="132344"/>
                  </a:lnTo>
                  <a:lnTo>
                    <a:pt x="35323" y="128123"/>
                  </a:lnTo>
                  <a:lnTo>
                    <a:pt x="46114" y="124109"/>
                  </a:lnTo>
                  <a:lnTo>
                    <a:pt x="58408" y="120243"/>
                  </a:lnTo>
                  <a:lnTo>
                    <a:pt x="71900" y="116318"/>
                  </a:lnTo>
                  <a:lnTo>
                    <a:pt x="86019" y="111995"/>
                  </a:lnTo>
                  <a:lnTo>
                    <a:pt x="100356" y="107119"/>
                  </a:lnTo>
                  <a:lnTo>
                    <a:pt x="114385" y="101708"/>
                  </a:lnTo>
                  <a:lnTo>
                    <a:pt x="127419" y="95851"/>
                  </a:lnTo>
                  <a:lnTo>
                    <a:pt x="139173" y="89646"/>
                  </a:lnTo>
                  <a:lnTo>
                    <a:pt x="149556" y="83023"/>
                  </a:lnTo>
                  <a:lnTo>
                    <a:pt x="158473" y="75745"/>
                  </a:lnTo>
                  <a:lnTo>
                    <a:pt x="166021" y="67738"/>
                  </a:lnTo>
                  <a:lnTo>
                    <a:pt x="172109" y="59072"/>
                  </a:lnTo>
                  <a:lnTo>
                    <a:pt x="176386" y="49878"/>
                  </a:lnTo>
                  <a:lnTo>
                    <a:pt x="178811" y="40293"/>
                  </a:lnTo>
                  <a:lnTo>
                    <a:pt x="179305" y="30756"/>
                  </a:lnTo>
                  <a:lnTo>
                    <a:pt x="177594" y="21965"/>
                  </a:lnTo>
                  <a:lnTo>
                    <a:pt x="173732" y="14252"/>
                  </a:lnTo>
                  <a:lnTo>
                    <a:pt x="167886" y="7923"/>
                  </a:lnTo>
                  <a:lnTo>
                    <a:pt x="160150" y="3421"/>
                  </a:lnTo>
                  <a:lnTo>
                    <a:pt x="150768" y="807"/>
                  </a:lnTo>
                  <a:lnTo>
                    <a:pt x="140233" y="0"/>
                  </a:lnTo>
                  <a:lnTo>
                    <a:pt x="129179" y="963"/>
                  </a:lnTo>
                  <a:lnTo>
                    <a:pt x="118013" y="3495"/>
                  </a:lnTo>
                  <a:lnTo>
                    <a:pt x="107078" y="7294"/>
                  </a:lnTo>
                  <a:lnTo>
                    <a:pt x="96734" y="12051"/>
                  </a:lnTo>
                  <a:lnTo>
                    <a:pt x="87112" y="17510"/>
                  </a:lnTo>
                  <a:lnTo>
                    <a:pt x="78159" y="23631"/>
                  </a:lnTo>
                  <a:lnTo>
                    <a:pt x="69751" y="30570"/>
                  </a:lnTo>
                  <a:lnTo>
                    <a:pt x="61762" y="38350"/>
                  </a:lnTo>
                  <a:lnTo>
                    <a:pt x="54241" y="46863"/>
                  </a:lnTo>
                  <a:lnTo>
                    <a:pt x="47408" y="55956"/>
                  </a:lnTo>
                  <a:lnTo>
                    <a:pt x="41329" y="65491"/>
                  </a:lnTo>
                  <a:lnTo>
                    <a:pt x="35923" y="75674"/>
                  </a:lnTo>
                  <a:lnTo>
                    <a:pt x="31058" y="87028"/>
                  </a:lnTo>
                  <a:lnTo>
                    <a:pt x="26608" y="99738"/>
                  </a:lnTo>
                  <a:lnTo>
                    <a:pt x="22788" y="113529"/>
                  </a:lnTo>
                  <a:lnTo>
                    <a:pt x="20127" y="127857"/>
                  </a:lnTo>
                  <a:lnTo>
                    <a:pt x="18825" y="142346"/>
                  </a:lnTo>
                  <a:lnTo>
                    <a:pt x="18934" y="156821"/>
                  </a:lnTo>
                  <a:lnTo>
                    <a:pt x="20528" y="171218"/>
                  </a:lnTo>
                  <a:lnTo>
                    <a:pt x="23490" y="185520"/>
                  </a:lnTo>
                  <a:lnTo>
                    <a:pt x="27581" y="199412"/>
                  </a:lnTo>
                  <a:lnTo>
                    <a:pt x="32535" y="212294"/>
                  </a:lnTo>
                  <a:lnTo>
                    <a:pt x="38122" y="223928"/>
                  </a:lnTo>
                  <a:lnTo>
                    <a:pt x="44159" y="234555"/>
                  </a:lnTo>
                  <a:lnTo>
                    <a:pt x="50509" y="244694"/>
                  </a:lnTo>
                  <a:lnTo>
                    <a:pt x="57076" y="254691"/>
                  </a:lnTo>
                  <a:lnTo>
                    <a:pt x="63871" y="264256"/>
                  </a:lnTo>
                  <a:lnTo>
                    <a:pt x="71886" y="273489"/>
                  </a:lnTo>
                  <a:lnTo>
                    <a:pt x="84058" y="283208"/>
                  </a:lnTo>
                  <a:lnTo>
                    <a:pt x="105285" y="2949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5732084" y="1124122"/>
              <a:ext cx="216518" cy="631191"/>
            </a:xfrm>
            <a:custGeom>
              <a:avLst/>
              <a:gdLst/>
              <a:ahLst/>
              <a:cxnLst/>
              <a:rect l="0" t="0" r="0" b="0"/>
              <a:pathLst>
                <a:path w="216518" h="631191">
                  <a:moveTo>
                    <a:pt x="111232" y="539380"/>
                  </a:moveTo>
                  <a:lnTo>
                    <a:pt x="114098" y="530512"/>
                  </a:lnTo>
                  <a:lnTo>
                    <a:pt x="116241" y="521525"/>
                  </a:lnTo>
                  <a:lnTo>
                    <a:pt x="117839" y="511534"/>
                  </a:lnTo>
                  <a:lnTo>
                    <a:pt x="118847" y="500726"/>
                  </a:lnTo>
                  <a:lnTo>
                    <a:pt x="119048" y="489563"/>
                  </a:lnTo>
                  <a:lnTo>
                    <a:pt x="118387" y="478363"/>
                  </a:lnTo>
                  <a:lnTo>
                    <a:pt x="116803" y="467423"/>
                  </a:lnTo>
                  <a:lnTo>
                    <a:pt x="114142" y="457087"/>
                  </a:lnTo>
                  <a:lnTo>
                    <a:pt x="110422" y="447479"/>
                  </a:lnTo>
                  <a:lnTo>
                    <a:pt x="105636" y="438708"/>
                  </a:lnTo>
                  <a:lnTo>
                    <a:pt x="99675" y="430955"/>
                  </a:lnTo>
                  <a:lnTo>
                    <a:pt x="92591" y="424233"/>
                  </a:lnTo>
                  <a:lnTo>
                    <a:pt x="84564" y="418887"/>
                  </a:lnTo>
                  <a:lnTo>
                    <a:pt x="75805" y="415650"/>
                  </a:lnTo>
                  <a:lnTo>
                    <a:pt x="66512" y="414739"/>
                  </a:lnTo>
                  <a:lnTo>
                    <a:pt x="57002" y="416077"/>
                  </a:lnTo>
                  <a:lnTo>
                    <a:pt x="47698" y="419559"/>
                  </a:lnTo>
                  <a:lnTo>
                    <a:pt x="38818" y="424904"/>
                  </a:lnTo>
                  <a:lnTo>
                    <a:pt x="30551" y="431898"/>
                  </a:lnTo>
                  <a:lnTo>
                    <a:pt x="23144" y="440479"/>
                  </a:lnTo>
                  <a:lnTo>
                    <a:pt x="16648" y="450468"/>
                  </a:lnTo>
                  <a:lnTo>
                    <a:pt x="11115" y="461596"/>
                  </a:lnTo>
                  <a:lnTo>
                    <a:pt x="6689" y="473589"/>
                  </a:lnTo>
                  <a:lnTo>
                    <a:pt x="3344" y="486207"/>
                  </a:lnTo>
                  <a:lnTo>
                    <a:pt x="1080" y="499103"/>
                  </a:lnTo>
                  <a:lnTo>
                    <a:pt x="0" y="511833"/>
                  </a:lnTo>
                  <a:lnTo>
                    <a:pt x="55" y="524173"/>
                  </a:lnTo>
                  <a:lnTo>
                    <a:pt x="1227" y="536085"/>
                  </a:lnTo>
                  <a:lnTo>
                    <a:pt x="3608" y="547625"/>
                  </a:lnTo>
                  <a:lnTo>
                    <a:pt x="7136" y="558872"/>
                  </a:lnTo>
                  <a:lnTo>
                    <a:pt x="11622" y="569901"/>
                  </a:lnTo>
                  <a:lnTo>
                    <a:pt x="16850" y="580774"/>
                  </a:lnTo>
                  <a:lnTo>
                    <a:pt x="22633" y="591528"/>
                  </a:lnTo>
                  <a:lnTo>
                    <a:pt x="29142" y="601870"/>
                  </a:lnTo>
                  <a:lnTo>
                    <a:pt x="36875" y="611210"/>
                  </a:lnTo>
                  <a:lnTo>
                    <a:pt x="46001" y="619290"/>
                  </a:lnTo>
                  <a:lnTo>
                    <a:pt x="56232" y="625698"/>
                  </a:lnTo>
                  <a:lnTo>
                    <a:pt x="67018" y="629721"/>
                  </a:lnTo>
                  <a:lnTo>
                    <a:pt x="77971" y="631190"/>
                  </a:lnTo>
                  <a:lnTo>
                    <a:pt x="88749" y="630074"/>
                  </a:lnTo>
                  <a:lnTo>
                    <a:pt x="98978" y="626217"/>
                  </a:lnTo>
                  <a:lnTo>
                    <a:pt x="108520" y="619800"/>
                  </a:lnTo>
                  <a:lnTo>
                    <a:pt x="117417" y="610935"/>
                  </a:lnTo>
                  <a:lnTo>
                    <a:pt x="125787" y="599495"/>
                  </a:lnTo>
                  <a:lnTo>
                    <a:pt x="133751" y="585663"/>
                  </a:lnTo>
                  <a:lnTo>
                    <a:pt x="141254" y="570175"/>
                  </a:lnTo>
                  <a:lnTo>
                    <a:pt x="148075" y="554104"/>
                  </a:lnTo>
                  <a:lnTo>
                    <a:pt x="154147" y="538115"/>
                  </a:lnTo>
                  <a:lnTo>
                    <a:pt x="159547" y="522468"/>
                  </a:lnTo>
                  <a:lnTo>
                    <a:pt x="164410" y="507201"/>
                  </a:lnTo>
                  <a:lnTo>
                    <a:pt x="168862" y="492267"/>
                  </a:lnTo>
                  <a:lnTo>
                    <a:pt x="172852" y="477593"/>
                  </a:lnTo>
                  <a:lnTo>
                    <a:pt x="176161" y="463112"/>
                  </a:lnTo>
                  <a:lnTo>
                    <a:pt x="178720" y="448769"/>
                  </a:lnTo>
                  <a:lnTo>
                    <a:pt x="180609" y="434523"/>
                  </a:lnTo>
                  <a:lnTo>
                    <a:pt x="181960" y="420345"/>
                  </a:lnTo>
                  <a:lnTo>
                    <a:pt x="182911" y="406207"/>
                  </a:lnTo>
                  <a:lnTo>
                    <a:pt x="183737" y="391933"/>
                  </a:lnTo>
                  <a:lnTo>
                    <a:pt x="184832" y="377204"/>
                  </a:lnTo>
                  <a:lnTo>
                    <a:pt x="186384" y="361889"/>
                  </a:lnTo>
                  <a:lnTo>
                    <a:pt x="188241" y="346179"/>
                  </a:lnTo>
                  <a:lnTo>
                    <a:pt x="190028" y="330480"/>
                  </a:lnTo>
                  <a:lnTo>
                    <a:pt x="191518" y="315030"/>
                  </a:lnTo>
                  <a:lnTo>
                    <a:pt x="192500" y="299894"/>
                  </a:lnTo>
                  <a:lnTo>
                    <a:pt x="192701" y="285044"/>
                  </a:lnTo>
                  <a:lnTo>
                    <a:pt x="192058" y="270421"/>
                  </a:lnTo>
                  <a:lnTo>
                    <a:pt x="190829" y="255803"/>
                  </a:lnTo>
                  <a:lnTo>
                    <a:pt x="189473" y="240836"/>
                  </a:lnTo>
                  <a:lnTo>
                    <a:pt x="188270" y="225358"/>
                  </a:lnTo>
                  <a:lnTo>
                    <a:pt x="187312" y="209537"/>
                  </a:lnTo>
                  <a:lnTo>
                    <a:pt x="186595" y="193763"/>
                  </a:lnTo>
                  <a:lnTo>
                    <a:pt x="186074" y="178267"/>
                  </a:lnTo>
                  <a:lnTo>
                    <a:pt x="185538" y="163269"/>
                  </a:lnTo>
                  <a:lnTo>
                    <a:pt x="184638" y="149045"/>
                  </a:lnTo>
                  <a:lnTo>
                    <a:pt x="183211" y="135665"/>
                  </a:lnTo>
                  <a:lnTo>
                    <a:pt x="181268" y="123035"/>
                  </a:lnTo>
                  <a:lnTo>
                    <a:pt x="178892" y="111006"/>
                  </a:lnTo>
                  <a:lnTo>
                    <a:pt x="176183" y="99428"/>
                  </a:lnTo>
                  <a:lnTo>
                    <a:pt x="173229" y="88175"/>
                  </a:lnTo>
                  <a:lnTo>
                    <a:pt x="170101" y="77151"/>
                  </a:lnTo>
                  <a:lnTo>
                    <a:pt x="166846" y="66282"/>
                  </a:lnTo>
                  <a:lnTo>
                    <a:pt x="163339" y="55354"/>
                  </a:lnTo>
                  <a:lnTo>
                    <a:pt x="159299" y="44025"/>
                  </a:lnTo>
                  <a:lnTo>
                    <a:pt x="154611" y="32163"/>
                  </a:lnTo>
                  <a:lnTo>
                    <a:pt x="149157" y="20605"/>
                  </a:lnTo>
                  <a:lnTo>
                    <a:pt x="142738" y="10975"/>
                  </a:lnTo>
                  <a:lnTo>
                    <a:pt x="135356" y="4040"/>
                  </a:lnTo>
                  <a:lnTo>
                    <a:pt x="127637" y="219"/>
                  </a:lnTo>
                  <a:lnTo>
                    <a:pt x="120683" y="0"/>
                  </a:lnTo>
                  <a:lnTo>
                    <a:pt x="115050" y="3281"/>
                  </a:lnTo>
                  <a:lnTo>
                    <a:pt x="110781" y="10010"/>
                  </a:lnTo>
                  <a:lnTo>
                    <a:pt x="107675" y="20450"/>
                  </a:lnTo>
                  <a:lnTo>
                    <a:pt x="105481" y="34392"/>
                  </a:lnTo>
                  <a:lnTo>
                    <a:pt x="104124" y="51257"/>
                  </a:lnTo>
                  <a:lnTo>
                    <a:pt x="103721" y="70379"/>
                  </a:lnTo>
                  <a:lnTo>
                    <a:pt x="104254" y="91148"/>
                  </a:lnTo>
                  <a:lnTo>
                    <a:pt x="105422" y="112597"/>
                  </a:lnTo>
                  <a:lnTo>
                    <a:pt x="106743" y="133449"/>
                  </a:lnTo>
                  <a:lnTo>
                    <a:pt x="107926" y="153058"/>
                  </a:lnTo>
                  <a:lnTo>
                    <a:pt x="108871" y="171340"/>
                  </a:lnTo>
                  <a:lnTo>
                    <a:pt x="109581" y="188474"/>
                  </a:lnTo>
                  <a:lnTo>
                    <a:pt x="110097" y="204708"/>
                  </a:lnTo>
                  <a:lnTo>
                    <a:pt x="110631" y="220276"/>
                  </a:lnTo>
                  <a:lnTo>
                    <a:pt x="111529" y="235366"/>
                  </a:lnTo>
                  <a:lnTo>
                    <a:pt x="112954" y="250121"/>
                  </a:lnTo>
                  <a:lnTo>
                    <a:pt x="114896" y="264645"/>
                  </a:lnTo>
                  <a:lnTo>
                    <a:pt x="117272" y="279010"/>
                  </a:lnTo>
                  <a:lnTo>
                    <a:pt x="119981" y="293264"/>
                  </a:lnTo>
                  <a:lnTo>
                    <a:pt x="122934" y="307277"/>
                  </a:lnTo>
                  <a:lnTo>
                    <a:pt x="126063" y="320766"/>
                  </a:lnTo>
                  <a:lnTo>
                    <a:pt x="129313" y="333617"/>
                  </a:lnTo>
                  <a:lnTo>
                    <a:pt x="132647" y="345874"/>
                  </a:lnTo>
                  <a:lnTo>
                    <a:pt x="136038" y="357645"/>
                  </a:lnTo>
                  <a:lnTo>
                    <a:pt x="139473" y="369060"/>
                  </a:lnTo>
                  <a:lnTo>
                    <a:pt x="143102" y="380712"/>
                  </a:lnTo>
                  <a:lnTo>
                    <a:pt x="147224" y="393599"/>
                  </a:lnTo>
                  <a:lnTo>
                    <a:pt x="151963" y="408155"/>
                  </a:lnTo>
                  <a:lnTo>
                    <a:pt x="157282" y="423831"/>
                  </a:lnTo>
                  <a:lnTo>
                    <a:pt x="163077" y="439433"/>
                  </a:lnTo>
                  <a:lnTo>
                    <a:pt x="169236" y="454251"/>
                  </a:lnTo>
                  <a:lnTo>
                    <a:pt x="175659" y="467943"/>
                  </a:lnTo>
                  <a:lnTo>
                    <a:pt x="182270" y="480285"/>
                  </a:lnTo>
                  <a:lnTo>
                    <a:pt x="189002" y="491311"/>
                  </a:lnTo>
                  <a:lnTo>
                    <a:pt x="195512" y="500931"/>
                  </a:lnTo>
                  <a:lnTo>
                    <a:pt x="201815" y="509765"/>
                  </a:lnTo>
                  <a:lnTo>
                    <a:pt x="208463" y="518591"/>
                  </a:lnTo>
                  <a:lnTo>
                    <a:pt x="216517" y="52885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6262298" y="1462867"/>
              <a:ext cx="254843" cy="261591"/>
            </a:xfrm>
            <a:custGeom>
              <a:avLst/>
              <a:gdLst/>
              <a:ahLst/>
              <a:cxnLst/>
              <a:rect l="0" t="0" r="0" b="0"/>
              <a:pathLst>
                <a:path w="254843" h="261591">
                  <a:moveTo>
                    <a:pt x="107442" y="158521"/>
                  </a:moveTo>
                  <a:lnTo>
                    <a:pt x="113310" y="152587"/>
                  </a:lnTo>
                  <a:lnTo>
                    <a:pt x="118874" y="146382"/>
                  </a:lnTo>
                  <a:lnTo>
                    <a:pt x="124664" y="139277"/>
                  </a:lnTo>
                  <a:lnTo>
                    <a:pt x="130400" y="130991"/>
                  </a:lnTo>
                  <a:lnTo>
                    <a:pt x="135433" y="121048"/>
                  </a:lnTo>
                  <a:lnTo>
                    <a:pt x="139445" y="109356"/>
                  </a:lnTo>
                  <a:lnTo>
                    <a:pt x="142125" y="96451"/>
                  </a:lnTo>
                  <a:lnTo>
                    <a:pt x="143017" y="83265"/>
                  </a:lnTo>
                  <a:lnTo>
                    <a:pt x="142056" y="70371"/>
                  </a:lnTo>
                  <a:lnTo>
                    <a:pt x="139478" y="58125"/>
                  </a:lnTo>
                  <a:lnTo>
                    <a:pt x="135621" y="46828"/>
                  </a:lnTo>
                  <a:lnTo>
                    <a:pt x="130806" y="36535"/>
                  </a:lnTo>
                  <a:lnTo>
                    <a:pt x="125136" y="27285"/>
                  </a:lnTo>
                  <a:lnTo>
                    <a:pt x="118507" y="19202"/>
                  </a:lnTo>
                  <a:lnTo>
                    <a:pt x="110935" y="12250"/>
                  </a:lnTo>
                  <a:lnTo>
                    <a:pt x="102393" y="6578"/>
                  </a:lnTo>
                  <a:lnTo>
                    <a:pt x="92749" y="2590"/>
                  </a:lnTo>
                  <a:lnTo>
                    <a:pt x="82044" y="361"/>
                  </a:lnTo>
                  <a:lnTo>
                    <a:pt x="70770" y="0"/>
                  </a:lnTo>
                  <a:lnTo>
                    <a:pt x="59744" y="1802"/>
                  </a:lnTo>
                  <a:lnTo>
                    <a:pt x="49410" y="5724"/>
                  </a:lnTo>
                  <a:lnTo>
                    <a:pt x="40016" y="11611"/>
                  </a:lnTo>
                  <a:lnTo>
                    <a:pt x="31779" y="19374"/>
                  </a:lnTo>
                  <a:lnTo>
                    <a:pt x="24685" y="28774"/>
                  </a:lnTo>
                  <a:lnTo>
                    <a:pt x="18565" y="39321"/>
                  </a:lnTo>
                  <a:lnTo>
                    <a:pt x="13204" y="50383"/>
                  </a:lnTo>
                  <a:lnTo>
                    <a:pt x="8414" y="61569"/>
                  </a:lnTo>
                  <a:lnTo>
                    <a:pt x="4364" y="73026"/>
                  </a:lnTo>
                  <a:lnTo>
                    <a:pt x="1547" y="85317"/>
                  </a:lnTo>
                  <a:lnTo>
                    <a:pt x="134" y="98696"/>
                  </a:lnTo>
                  <a:lnTo>
                    <a:pt x="0" y="112954"/>
                  </a:lnTo>
                  <a:lnTo>
                    <a:pt x="897" y="127603"/>
                  </a:lnTo>
                  <a:lnTo>
                    <a:pt x="2575" y="142313"/>
                  </a:lnTo>
                  <a:lnTo>
                    <a:pt x="4819" y="156936"/>
                  </a:lnTo>
                  <a:lnTo>
                    <a:pt x="7463" y="171434"/>
                  </a:lnTo>
                  <a:lnTo>
                    <a:pt x="10389" y="185804"/>
                  </a:lnTo>
                  <a:lnTo>
                    <a:pt x="13674" y="199741"/>
                  </a:lnTo>
                  <a:lnTo>
                    <a:pt x="17564" y="212654"/>
                  </a:lnTo>
                  <a:lnTo>
                    <a:pt x="22152" y="224299"/>
                  </a:lnTo>
                  <a:lnTo>
                    <a:pt x="27539" y="234595"/>
                  </a:lnTo>
                  <a:lnTo>
                    <a:pt x="33913" y="243446"/>
                  </a:lnTo>
                  <a:lnTo>
                    <a:pt x="41273" y="250943"/>
                  </a:lnTo>
                  <a:lnTo>
                    <a:pt x="49317" y="256825"/>
                  </a:lnTo>
                  <a:lnTo>
                    <a:pt x="57556" y="260429"/>
                  </a:lnTo>
                  <a:lnTo>
                    <a:pt x="65686" y="261590"/>
                  </a:lnTo>
                  <a:lnTo>
                    <a:pt x="73601" y="260421"/>
                  </a:lnTo>
                  <a:lnTo>
                    <a:pt x="81296" y="257054"/>
                  </a:lnTo>
                  <a:lnTo>
                    <a:pt x="88799" y="251790"/>
                  </a:lnTo>
                  <a:lnTo>
                    <a:pt x="95990" y="245020"/>
                  </a:lnTo>
                  <a:lnTo>
                    <a:pt x="102600" y="237122"/>
                  </a:lnTo>
                  <a:lnTo>
                    <a:pt x="108530" y="228405"/>
                  </a:lnTo>
                  <a:lnTo>
                    <a:pt x="113836" y="218944"/>
                  </a:lnTo>
                  <a:lnTo>
                    <a:pt x="118634" y="208609"/>
                  </a:lnTo>
                  <a:lnTo>
                    <a:pt x="123044" y="197397"/>
                  </a:lnTo>
                  <a:lnTo>
                    <a:pt x="127005" y="185426"/>
                  </a:lnTo>
                  <a:lnTo>
                    <a:pt x="130294" y="172858"/>
                  </a:lnTo>
                  <a:lnTo>
                    <a:pt x="132837" y="159850"/>
                  </a:lnTo>
                  <a:lnTo>
                    <a:pt x="134544" y="146691"/>
                  </a:lnTo>
                  <a:lnTo>
                    <a:pt x="135242" y="133784"/>
                  </a:lnTo>
                  <a:lnTo>
                    <a:pt x="134920" y="121356"/>
                  </a:lnTo>
                  <a:lnTo>
                    <a:pt x="133332" y="110554"/>
                  </a:lnTo>
                  <a:lnTo>
                    <a:pt x="130439" y="104779"/>
                  </a:lnTo>
                  <a:lnTo>
                    <a:pt x="127567" y="105952"/>
                  </a:lnTo>
                  <a:lnTo>
                    <a:pt x="126005" y="112254"/>
                  </a:lnTo>
                  <a:lnTo>
                    <a:pt x="126026" y="121743"/>
                  </a:lnTo>
                  <a:lnTo>
                    <a:pt x="127639" y="132724"/>
                  </a:lnTo>
                  <a:lnTo>
                    <a:pt x="130662" y="144179"/>
                  </a:lnTo>
                  <a:lnTo>
                    <a:pt x="134817" y="155481"/>
                  </a:lnTo>
                  <a:lnTo>
                    <a:pt x="139827" y="166155"/>
                  </a:lnTo>
                  <a:lnTo>
                    <a:pt x="145462" y="176041"/>
                  </a:lnTo>
                  <a:lnTo>
                    <a:pt x="151704" y="185191"/>
                  </a:lnTo>
                  <a:lnTo>
                    <a:pt x="158727" y="193741"/>
                  </a:lnTo>
                  <a:lnTo>
                    <a:pt x="166558" y="201835"/>
                  </a:lnTo>
                  <a:lnTo>
                    <a:pt x="174936" y="209598"/>
                  </a:lnTo>
                  <a:lnTo>
                    <a:pt x="183406" y="217126"/>
                  </a:lnTo>
                  <a:lnTo>
                    <a:pt x="191700" y="224482"/>
                  </a:lnTo>
                  <a:lnTo>
                    <a:pt x="200010" y="231414"/>
                  </a:lnTo>
                  <a:lnTo>
                    <a:pt x="210023" y="238047"/>
                  </a:lnTo>
                  <a:lnTo>
                    <a:pt x="225970" y="244965"/>
                  </a:lnTo>
                  <a:lnTo>
                    <a:pt x="254842" y="25327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6599763" y="1477850"/>
              <a:ext cx="221304" cy="229164"/>
            </a:xfrm>
            <a:custGeom>
              <a:avLst/>
              <a:gdLst/>
              <a:ahLst/>
              <a:cxnLst/>
              <a:rect l="0" t="0" r="0" b="0"/>
              <a:pathLst>
                <a:path w="221304" h="229164">
                  <a:moveTo>
                    <a:pt x="180589" y="27725"/>
                  </a:moveTo>
                  <a:lnTo>
                    <a:pt x="174655" y="21924"/>
                  </a:lnTo>
                  <a:lnTo>
                    <a:pt x="168451" y="17000"/>
                  </a:lnTo>
                  <a:lnTo>
                    <a:pt x="161350" y="12502"/>
                  </a:lnTo>
                  <a:lnTo>
                    <a:pt x="153237" y="8454"/>
                  </a:lnTo>
                  <a:lnTo>
                    <a:pt x="143942" y="5089"/>
                  </a:lnTo>
                  <a:lnTo>
                    <a:pt x="133495" y="2485"/>
                  </a:lnTo>
                  <a:lnTo>
                    <a:pt x="122069" y="731"/>
                  </a:lnTo>
                  <a:lnTo>
                    <a:pt x="109883" y="0"/>
                  </a:lnTo>
                  <a:lnTo>
                    <a:pt x="97139" y="287"/>
                  </a:lnTo>
                  <a:lnTo>
                    <a:pt x="84160" y="1446"/>
                  </a:lnTo>
                  <a:lnTo>
                    <a:pt x="71373" y="3286"/>
                  </a:lnTo>
                  <a:lnTo>
                    <a:pt x="59002" y="5636"/>
                  </a:lnTo>
                  <a:lnTo>
                    <a:pt x="47239" y="8518"/>
                  </a:lnTo>
                  <a:lnTo>
                    <a:pt x="36331" y="12130"/>
                  </a:lnTo>
                  <a:lnTo>
                    <a:pt x="26337" y="16532"/>
                  </a:lnTo>
                  <a:lnTo>
                    <a:pt x="17471" y="21963"/>
                  </a:lnTo>
                  <a:lnTo>
                    <a:pt x="10187" y="28898"/>
                  </a:lnTo>
                  <a:lnTo>
                    <a:pt x="4597" y="37448"/>
                  </a:lnTo>
                  <a:lnTo>
                    <a:pt x="995" y="47106"/>
                  </a:lnTo>
                  <a:lnTo>
                    <a:pt x="0" y="56966"/>
                  </a:lnTo>
                  <a:lnTo>
                    <a:pt x="1704" y="66477"/>
                  </a:lnTo>
                  <a:lnTo>
                    <a:pt x="5763" y="75300"/>
                  </a:lnTo>
                  <a:lnTo>
                    <a:pt x="11684" y="83146"/>
                  </a:lnTo>
                  <a:lnTo>
                    <a:pt x="19000" y="89969"/>
                  </a:lnTo>
                  <a:lnTo>
                    <a:pt x="27484" y="95736"/>
                  </a:lnTo>
                  <a:lnTo>
                    <a:pt x="37147" y="100327"/>
                  </a:lnTo>
                  <a:lnTo>
                    <a:pt x="47902" y="103786"/>
                  </a:lnTo>
                  <a:lnTo>
                    <a:pt x="59563" y="106129"/>
                  </a:lnTo>
                  <a:lnTo>
                    <a:pt x="71922" y="107262"/>
                  </a:lnTo>
                  <a:lnTo>
                    <a:pt x="84793" y="107256"/>
                  </a:lnTo>
                  <a:lnTo>
                    <a:pt x="98030" y="106627"/>
                  </a:lnTo>
                  <a:lnTo>
                    <a:pt x="111522" y="106207"/>
                  </a:lnTo>
                  <a:lnTo>
                    <a:pt x="125182" y="106455"/>
                  </a:lnTo>
                  <a:lnTo>
                    <a:pt x="138626" y="107625"/>
                  </a:lnTo>
                  <a:lnTo>
                    <a:pt x="151200" y="109940"/>
                  </a:lnTo>
                  <a:lnTo>
                    <a:pt x="162619" y="113391"/>
                  </a:lnTo>
                  <a:lnTo>
                    <a:pt x="172931" y="117810"/>
                  </a:lnTo>
                  <a:lnTo>
                    <a:pt x="182326" y="122985"/>
                  </a:lnTo>
                  <a:lnTo>
                    <a:pt x="191013" y="128724"/>
                  </a:lnTo>
                  <a:lnTo>
                    <a:pt x="199020" y="135033"/>
                  </a:lnTo>
                  <a:lnTo>
                    <a:pt x="206185" y="142098"/>
                  </a:lnTo>
                  <a:lnTo>
                    <a:pt x="212477" y="149957"/>
                  </a:lnTo>
                  <a:lnTo>
                    <a:pt x="217519" y="158354"/>
                  </a:lnTo>
                  <a:lnTo>
                    <a:pt x="220543" y="166836"/>
                  </a:lnTo>
                  <a:lnTo>
                    <a:pt x="221303" y="175133"/>
                  </a:lnTo>
                  <a:lnTo>
                    <a:pt x="219693" y="183162"/>
                  </a:lnTo>
                  <a:lnTo>
                    <a:pt x="215496" y="190933"/>
                  </a:lnTo>
                  <a:lnTo>
                    <a:pt x="208855" y="198488"/>
                  </a:lnTo>
                  <a:lnTo>
                    <a:pt x="200178" y="205715"/>
                  </a:lnTo>
                  <a:lnTo>
                    <a:pt x="189929" y="212348"/>
                  </a:lnTo>
                  <a:lnTo>
                    <a:pt x="178523" y="218285"/>
                  </a:lnTo>
                  <a:lnTo>
                    <a:pt x="166292" y="223255"/>
                  </a:lnTo>
                  <a:lnTo>
                    <a:pt x="153486" y="226764"/>
                  </a:lnTo>
                  <a:lnTo>
                    <a:pt x="140282" y="228676"/>
                  </a:lnTo>
                  <a:lnTo>
                    <a:pt x="126805" y="229163"/>
                  </a:lnTo>
                  <a:lnTo>
                    <a:pt x="113145" y="228509"/>
                  </a:lnTo>
                  <a:lnTo>
                    <a:pt x="99364" y="226999"/>
                  </a:lnTo>
                  <a:lnTo>
                    <a:pt x="85668" y="224870"/>
                  </a:lnTo>
                  <a:lnTo>
                    <a:pt x="72392" y="222303"/>
                  </a:lnTo>
                  <a:lnTo>
                    <a:pt x="59692" y="219438"/>
                  </a:lnTo>
                  <a:lnTo>
                    <a:pt x="47807" y="216523"/>
                  </a:lnTo>
                  <a:lnTo>
                    <a:pt x="35873" y="213636"/>
                  </a:lnTo>
                  <a:lnTo>
                    <a:pt x="21722" y="210528"/>
                  </a:lnTo>
                  <a:lnTo>
                    <a:pt x="1605" y="20670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7127886" y="1210777"/>
              <a:ext cx="409915" cy="547483"/>
            </a:xfrm>
            <a:custGeom>
              <a:avLst/>
              <a:gdLst/>
              <a:ahLst/>
              <a:cxnLst/>
              <a:rect l="0" t="0" r="0" b="0"/>
              <a:pathLst>
                <a:path w="409915" h="547483">
                  <a:moveTo>
                    <a:pt x="52549" y="547482"/>
                  </a:moveTo>
                  <a:lnTo>
                    <a:pt x="52549" y="535612"/>
                  </a:lnTo>
                  <a:lnTo>
                    <a:pt x="52549" y="523203"/>
                  </a:lnTo>
                  <a:lnTo>
                    <a:pt x="52544" y="509007"/>
                  </a:lnTo>
                  <a:lnTo>
                    <a:pt x="52371" y="492954"/>
                  </a:lnTo>
                  <a:lnTo>
                    <a:pt x="51723" y="475012"/>
                  </a:lnTo>
                  <a:lnTo>
                    <a:pt x="50474" y="455384"/>
                  </a:lnTo>
                  <a:lnTo>
                    <a:pt x="48822" y="434878"/>
                  </a:lnTo>
                  <a:lnTo>
                    <a:pt x="47174" y="414747"/>
                  </a:lnTo>
                  <a:lnTo>
                    <a:pt x="45766" y="395646"/>
                  </a:lnTo>
                  <a:lnTo>
                    <a:pt x="44501" y="377046"/>
                  </a:lnTo>
                  <a:lnTo>
                    <a:pt x="43044" y="357579"/>
                  </a:lnTo>
                  <a:lnTo>
                    <a:pt x="41218" y="336529"/>
                  </a:lnTo>
                  <a:lnTo>
                    <a:pt x="39160" y="314473"/>
                  </a:lnTo>
                  <a:lnTo>
                    <a:pt x="37233" y="292873"/>
                  </a:lnTo>
                  <a:lnTo>
                    <a:pt x="35634" y="272562"/>
                  </a:lnTo>
                  <a:lnTo>
                    <a:pt x="34240" y="253704"/>
                  </a:lnTo>
                  <a:lnTo>
                    <a:pt x="32695" y="236132"/>
                  </a:lnTo>
                  <a:lnTo>
                    <a:pt x="30809" y="219573"/>
                  </a:lnTo>
                  <a:lnTo>
                    <a:pt x="28712" y="203606"/>
                  </a:lnTo>
                  <a:lnTo>
                    <a:pt x="26757" y="187710"/>
                  </a:lnTo>
                  <a:lnTo>
                    <a:pt x="25140" y="171602"/>
                  </a:lnTo>
                  <a:lnTo>
                    <a:pt x="23734" y="155525"/>
                  </a:lnTo>
                  <a:lnTo>
                    <a:pt x="22182" y="140109"/>
                  </a:lnTo>
                  <a:lnTo>
                    <a:pt x="20286" y="125663"/>
                  </a:lnTo>
                  <a:lnTo>
                    <a:pt x="18013" y="112014"/>
                  </a:lnTo>
                  <a:lnTo>
                    <a:pt x="15408" y="98702"/>
                  </a:lnTo>
                  <a:lnTo>
                    <a:pt x="12542" y="85408"/>
                  </a:lnTo>
                  <a:lnTo>
                    <a:pt x="9481" y="71833"/>
                  </a:lnTo>
                  <a:lnTo>
                    <a:pt x="6280" y="57641"/>
                  </a:lnTo>
                  <a:lnTo>
                    <a:pt x="3005" y="42804"/>
                  </a:lnTo>
                  <a:lnTo>
                    <a:pt x="560" y="30539"/>
                  </a:lnTo>
                  <a:lnTo>
                    <a:pt x="0" y="25162"/>
                  </a:lnTo>
                  <a:lnTo>
                    <a:pt x="932" y="25833"/>
                  </a:lnTo>
                  <a:lnTo>
                    <a:pt x="2820" y="30619"/>
                  </a:lnTo>
                  <a:lnTo>
                    <a:pt x="5303" y="38246"/>
                  </a:lnTo>
                  <a:lnTo>
                    <a:pt x="8159" y="47871"/>
                  </a:lnTo>
                  <a:lnTo>
                    <a:pt x="11417" y="58893"/>
                  </a:lnTo>
                  <a:lnTo>
                    <a:pt x="15301" y="70884"/>
                  </a:lnTo>
                  <a:lnTo>
                    <a:pt x="19883" y="83539"/>
                  </a:lnTo>
                  <a:lnTo>
                    <a:pt x="25100" y="96646"/>
                  </a:lnTo>
                  <a:lnTo>
                    <a:pt x="30828" y="110058"/>
                  </a:lnTo>
                  <a:lnTo>
                    <a:pt x="36941" y="123677"/>
                  </a:lnTo>
                  <a:lnTo>
                    <a:pt x="43335" y="137434"/>
                  </a:lnTo>
                  <a:lnTo>
                    <a:pt x="49927" y="151285"/>
                  </a:lnTo>
                  <a:lnTo>
                    <a:pt x="56655" y="165198"/>
                  </a:lnTo>
                  <a:lnTo>
                    <a:pt x="63478" y="179152"/>
                  </a:lnTo>
                  <a:lnTo>
                    <a:pt x="70365" y="193134"/>
                  </a:lnTo>
                  <a:lnTo>
                    <a:pt x="77295" y="207139"/>
                  </a:lnTo>
                  <a:lnTo>
                    <a:pt x="84255" y="221325"/>
                  </a:lnTo>
                  <a:lnTo>
                    <a:pt x="91233" y="235995"/>
                  </a:lnTo>
                  <a:lnTo>
                    <a:pt x="98226" y="251266"/>
                  </a:lnTo>
                  <a:lnTo>
                    <a:pt x="105226" y="266776"/>
                  </a:lnTo>
                  <a:lnTo>
                    <a:pt x="112234" y="281810"/>
                  </a:lnTo>
                  <a:lnTo>
                    <a:pt x="119246" y="295999"/>
                  </a:lnTo>
                  <a:lnTo>
                    <a:pt x="126258" y="309474"/>
                  </a:lnTo>
                  <a:lnTo>
                    <a:pt x="133275" y="322671"/>
                  </a:lnTo>
                  <a:lnTo>
                    <a:pt x="140292" y="335878"/>
                  </a:lnTo>
                  <a:lnTo>
                    <a:pt x="147310" y="349055"/>
                  </a:lnTo>
                  <a:lnTo>
                    <a:pt x="154327" y="361916"/>
                  </a:lnTo>
                  <a:lnTo>
                    <a:pt x="161345" y="374313"/>
                  </a:lnTo>
                  <a:lnTo>
                    <a:pt x="168364" y="386251"/>
                  </a:lnTo>
                  <a:lnTo>
                    <a:pt x="175382" y="397800"/>
                  </a:lnTo>
                  <a:lnTo>
                    <a:pt x="182401" y="409045"/>
                  </a:lnTo>
                  <a:lnTo>
                    <a:pt x="189420" y="419902"/>
                  </a:lnTo>
                  <a:lnTo>
                    <a:pt x="196439" y="430126"/>
                  </a:lnTo>
                  <a:lnTo>
                    <a:pt x="203457" y="439635"/>
                  </a:lnTo>
                  <a:lnTo>
                    <a:pt x="210476" y="448497"/>
                  </a:lnTo>
                  <a:lnTo>
                    <a:pt x="217495" y="456835"/>
                  </a:lnTo>
                  <a:lnTo>
                    <a:pt x="224524" y="464780"/>
                  </a:lnTo>
                  <a:lnTo>
                    <a:pt x="231888" y="472438"/>
                  </a:lnTo>
                  <a:lnTo>
                    <a:pt x="240204" y="479894"/>
                  </a:lnTo>
                  <a:lnTo>
                    <a:pt x="249729" y="487201"/>
                  </a:lnTo>
                  <a:lnTo>
                    <a:pt x="260399" y="494075"/>
                  </a:lnTo>
                  <a:lnTo>
                    <a:pt x="272011" y="499933"/>
                  </a:lnTo>
                  <a:lnTo>
                    <a:pt x="284339" y="504522"/>
                  </a:lnTo>
                  <a:lnTo>
                    <a:pt x="297021" y="507433"/>
                  </a:lnTo>
                  <a:lnTo>
                    <a:pt x="309601" y="507954"/>
                  </a:lnTo>
                  <a:lnTo>
                    <a:pt x="321830" y="505919"/>
                  </a:lnTo>
                  <a:lnTo>
                    <a:pt x="333497" y="501298"/>
                  </a:lnTo>
                  <a:lnTo>
                    <a:pt x="344339" y="493934"/>
                  </a:lnTo>
                  <a:lnTo>
                    <a:pt x="354295" y="484014"/>
                  </a:lnTo>
                  <a:lnTo>
                    <a:pt x="363303" y="471813"/>
                  </a:lnTo>
                  <a:lnTo>
                    <a:pt x="371216" y="457513"/>
                  </a:lnTo>
                  <a:lnTo>
                    <a:pt x="378060" y="441411"/>
                  </a:lnTo>
                  <a:lnTo>
                    <a:pt x="383997" y="423721"/>
                  </a:lnTo>
                  <a:lnTo>
                    <a:pt x="389228" y="404492"/>
                  </a:lnTo>
                  <a:lnTo>
                    <a:pt x="393930" y="383904"/>
                  </a:lnTo>
                  <a:lnTo>
                    <a:pt x="398091" y="362707"/>
                  </a:lnTo>
                  <a:lnTo>
                    <a:pt x="401514" y="342091"/>
                  </a:lnTo>
                  <a:lnTo>
                    <a:pt x="404151" y="322659"/>
                  </a:lnTo>
                  <a:lnTo>
                    <a:pt x="406092" y="304002"/>
                  </a:lnTo>
                  <a:lnTo>
                    <a:pt x="407477" y="285027"/>
                  </a:lnTo>
                  <a:lnTo>
                    <a:pt x="408446" y="265120"/>
                  </a:lnTo>
                  <a:lnTo>
                    <a:pt x="409115" y="244645"/>
                  </a:lnTo>
                  <a:lnTo>
                    <a:pt x="409572" y="224645"/>
                  </a:lnTo>
                  <a:lnTo>
                    <a:pt x="409877" y="205696"/>
                  </a:lnTo>
                  <a:lnTo>
                    <a:pt x="409914" y="187564"/>
                  </a:lnTo>
                  <a:lnTo>
                    <a:pt x="409407" y="169489"/>
                  </a:lnTo>
                  <a:lnTo>
                    <a:pt x="408252" y="151006"/>
                  </a:lnTo>
                  <a:lnTo>
                    <a:pt x="406664" y="132305"/>
                  </a:lnTo>
                  <a:lnTo>
                    <a:pt x="405058" y="114036"/>
                  </a:lnTo>
                  <a:lnTo>
                    <a:pt x="403679" y="96559"/>
                  </a:lnTo>
                  <a:lnTo>
                    <a:pt x="402432" y="80077"/>
                  </a:lnTo>
                  <a:lnTo>
                    <a:pt x="400988" y="64779"/>
                  </a:lnTo>
                  <a:lnTo>
                    <a:pt x="399170" y="50656"/>
                  </a:lnTo>
                  <a:lnTo>
                    <a:pt x="397108" y="37979"/>
                  </a:lnTo>
                  <a:lnTo>
                    <a:pt x="394962" y="26155"/>
                  </a:lnTo>
                  <a:lnTo>
                    <a:pt x="392538" y="14144"/>
                  </a:lnTo>
                  <a:lnTo>
                    <a:pt x="389461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7620796" y="1568746"/>
              <a:ext cx="151206" cy="229597"/>
            </a:xfrm>
            <a:custGeom>
              <a:avLst/>
              <a:gdLst/>
              <a:ahLst/>
              <a:cxnLst/>
              <a:rect l="0" t="0" r="0" b="0"/>
              <a:pathLst>
                <a:path w="151206" h="229597">
                  <a:moveTo>
                    <a:pt x="96592" y="31585"/>
                  </a:moveTo>
                  <a:lnTo>
                    <a:pt x="90658" y="25919"/>
                  </a:lnTo>
                  <a:lnTo>
                    <a:pt x="84454" y="22275"/>
                  </a:lnTo>
                  <a:lnTo>
                    <a:pt x="77357" y="20375"/>
                  </a:lnTo>
                  <a:lnTo>
                    <a:pt x="69417" y="20219"/>
                  </a:lnTo>
                  <a:lnTo>
                    <a:pt x="60770" y="22135"/>
                  </a:lnTo>
                  <a:lnTo>
                    <a:pt x="51586" y="26113"/>
                  </a:lnTo>
                  <a:lnTo>
                    <a:pt x="42333" y="31859"/>
                  </a:lnTo>
                  <a:lnTo>
                    <a:pt x="33739" y="38991"/>
                  </a:lnTo>
                  <a:lnTo>
                    <a:pt x="26152" y="47156"/>
                  </a:lnTo>
                  <a:lnTo>
                    <a:pt x="19570" y="56227"/>
                  </a:lnTo>
                  <a:lnTo>
                    <a:pt x="13833" y="66293"/>
                  </a:lnTo>
                  <a:lnTo>
                    <a:pt x="8760" y="77316"/>
                  </a:lnTo>
                  <a:lnTo>
                    <a:pt x="4503" y="88989"/>
                  </a:lnTo>
                  <a:lnTo>
                    <a:pt x="1541" y="100824"/>
                  </a:lnTo>
                  <a:lnTo>
                    <a:pt x="32" y="112531"/>
                  </a:lnTo>
                  <a:lnTo>
                    <a:pt x="0" y="124171"/>
                  </a:lnTo>
                  <a:lnTo>
                    <a:pt x="1499" y="136053"/>
                  </a:lnTo>
                  <a:lnTo>
                    <a:pt x="4398" y="148335"/>
                  </a:lnTo>
                  <a:lnTo>
                    <a:pt x="8446" y="160703"/>
                  </a:lnTo>
                  <a:lnTo>
                    <a:pt x="13372" y="172480"/>
                  </a:lnTo>
                  <a:lnTo>
                    <a:pt x="18943" y="183328"/>
                  </a:lnTo>
                  <a:lnTo>
                    <a:pt x="25140" y="193240"/>
                  </a:lnTo>
                  <a:lnTo>
                    <a:pt x="32131" y="202359"/>
                  </a:lnTo>
                  <a:lnTo>
                    <a:pt x="39945" y="210848"/>
                  </a:lnTo>
                  <a:lnTo>
                    <a:pt x="48481" y="218380"/>
                  </a:lnTo>
                  <a:lnTo>
                    <a:pt x="57589" y="224163"/>
                  </a:lnTo>
                  <a:lnTo>
                    <a:pt x="67124" y="227900"/>
                  </a:lnTo>
                  <a:lnTo>
                    <a:pt x="76969" y="229596"/>
                  </a:lnTo>
                  <a:lnTo>
                    <a:pt x="87031" y="229298"/>
                  </a:lnTo>
                  <a:lnTo>
                    <a:pt x="97233" y="227239"/>
                  </a:lnTo>
                  <a:lnTo>
                    <a:pt x="107202" y="223604"/>
                  </a:lnTo>
                  <a:lnTo>
                    <a:pt x="116290" y="218431"/>
                  </a:lnTo>
                  <a:lnTo>
                    <a:pt x="124216" y="211874"/>
                  </a:lnTo>
                  <a:lnTo>
                    <a:pt x="131028" y="203863"/>
                  </a:lnTo>
                  <a:lnTo>
                    <a:pt x="136921" y="194052"/>
                  </a:lnTo>
                  <a:lnTo>
                    <a:pt x="142099" y="182417"/>
                  </a:lnTo>
                  <a:lnTo>
                    <a:pt x="146426" y="169366"/>
                  </a:lnTo>
                  <a:lnTo>
                    <a:pt x="149435" y="155543"/>
                  </a:lnTo>
                  <a:lnTo>
                    <a:pt x="150980" y="141395"/>
                  </a:lnTo>
                  <a:lnTo>
                    <a:pt x="151205" y="127151"/>
                  </a:lnTo>
                  <a:lnTo>
                    <a:pt x="150369" y="112909"/>
                  </a:lnTo>
                  <a:lnTo>
                    <a:pt x="148723" y="98707"/>
                  </a:lnTo>
                  <a:lnTo>
                    <a:pt x="146162" y="84712"/>
                  </a:lnTo>
                  <a:lnTo>
                    <a:pt x="142241" y="71228"/>
                  </a:lnTo>
                  <a:lnTo>
                    <a:pt x="136834" y="58385"/>
                  </a:lnTo>
                  <a:lnTo>
                    <a:pt x="130367" y="46403"/>
                  </a:lnTo>
                  <a:lnTo>
                    <a:pt x="122904" y="34391"/>
                  </a:lnTo>
                  <a:lnTo>
                    <a:pt x="112673" y="20179"/>
                  </a:lnTo>
                  <a:lnTo>
                    <a:pt x="9659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7759503" y="1558217"/>
              <a:ext cx="227184" cy="232637"/>
            </a:xfrm>
            <a:custGeom>
              <a:avLst/>
              <a:gdLst/>
              <a:ahLst/>
              <a:cxnLst/>
              <a:rect l="0" t="0" r="0" b="0"/>
              <a:pathLst>
                <a:path w="227184" h="232637">
                  <a:moveTo>
                    <a:pt x="0" y="0"/>
                  </a:moveTo>
                  <a:lnTo>
                    <a:pt x="8801" y="2934"/>
                  </a:lnTo>
                  <a:lnTo>
                    <a:pt x="17148" y="5716"/>
                  </a:lnTo>
                  <a:lnTo>
                    <a:pt x="25838" y="8625"/>
                  </a:lnTo>
                  <a:lnTo>
                    <a:pt x="34613" y="12011"/>
                  </a:lnTo>
                  <a:lnTo>
                    <a:pt x="42812" y="16473"/>
                  </a:lnTo>
                  <a:lnTo>
                    <a:pt x="50092" y="22252"/>
                  </a:lnTo>
                  <a:lnTo>
                    <a:pt x="56281" y="29587"/>
                  </a:lnTo>
                  <a:lnTo>
                    <a:pt x="61214" y="38868"/>
                  </a:lnTo>
                  <a:lnTo>
                    <a:pt x="64931" y="50106"/>
                  </a:lnTo>
                  <a:lnTo>
                    <a:pt x="67461" y="62703"/>
                  </a:lnTo>
                  <a:lnTo>
                    <a:pt x="68725" y="75681"/>
                  </a:lnTo>
                  <a:lnTo>
                    <a:pt x="68805" y="88448"/>
                  </a:lnTo>
                  <a:lnTo>
                    <a:pt x="68066" y="101119"/>
                  </a:lnTo>
                  <a:lnTo>
                    <a:pt x="67040" y="114298"/>
                  </a:lnTo>
                  <a:lnTo>
                    <a:pt x="66068" y="128299"/>
                  </a:lnTo>
                  <a:lnTo>
                    <a:pt x="65604" y="142652"/>
                  </a:lnTo>
                  <a:lnTo>
                    <a:pt x="66283" y="156309"/>
                  </a:lnTo>
                  <a:lnTo>
                    <a:pt x="68340" y="168719"/>
                  </a:lnTo>
                  <a:lnTo>
                    <a:pt x="71673" y="179832"/>
                  </a:lnTo>
                  <a:lnTo>
                    <a:pt x="76045" y="189831"/>
                  </a:lnTo>
                  <a:lnTo>
                    <a:pt x="81212" y="198958"/>
                  </a:lnTo>
                  <a:lnTo>
                    <a:pt x="87290" y="207273"/>
                  </a:lnTo>
                  <a:lnTo>
                    <a:pt x="94725" y="214654"/>
                  </a:lnTo>
                  <a:lnTo>
                    <a:pt x="103647" y="221099"/>
                  </a:lnTo>
                  <a:lnTo>
                    <a:pt x="113741" y="226414"/>
                  </a:lnTo>
                  <a:lnTo>
                    <a:pt x="124432" y="230154"/>
                  </a:lnTo>
                  <a:lnTo>
                    <a:pt x="135323" y="232218"/>
                  </a:lnTo>
                  <a:lnTo>
                    <a:pt x="146058" y="232636"/>
                  </a:lnTo>
                  <a:lnTo>
                    <a:pt x="156258" y="231404"/>
                  </a:lnTo>
                  <a:lnTo>
                    <a:pt x="165782" y="228687"/>
                  </a:lnTo>
                  <a:lnTo>
                    <a:pt x="174666" y="224763"/>
                  </a:lnTo>
                  <a:lnTo>
                    <a:pt x="183027" y="219921"/>
                  </a:lnTo>
                  <a:lnTo>
                    <a:pt x="190986" y="214401"/>
                  </a:lnTo>
                  <a:lnTo>
                    <a:pt x="198486" y="208069"/>
                  </a:lnTo>
                  <a:lnTo>
                    <a:pt x="205303" y="200456"/>
                  </a:lnTo>
                  <a:lnTo>
                    <a:pt x="211369" y="191405"/>
                  </a:lnTo>
                  <a:lnTo>
                    <a:pt x="216595" y="181055"/>
                  </a:lnTo>
                  <a:lnTo>
                    <a:pt x="220808" y="169658"/>
                  </a:lnTo>
                  <a:lnTo>
                    <a:pt x="224007" y="157471"/>
                  </a:lnTo>
                  <a:lnTo>
                    <a:pt x="226172" y="144711"/>
                  </a:lnTo>
                  <a:lnTo>
                    <a:pt x="227183" y="131548"/>
                  </a:lnTo>
                  <a:lnTo>
                    <a:pt x="227087" y="118108"/>
                  </a:lnTo>
                  <a:lnTo>
                    <a:pt x="226058" y="104645"/>
                  </a:lnTo>
                  <a:lnTo>
                    <a:pt x="224305" y="91525"/>
                  </a:lnTo>
                  <a:lnTo>
                    <a:pt x="222021" y="78931"/>
                  </a:lnTo>
                  <a:lnTo>
                    <a:pt x="219512" y="67117"/>
                  </a:lnTo>
                  <a:lnTo>
                    <a:pt x="216952" y="55237"/>
                  </a:lnTo>
                  <a:lnTo>
                    <a:pt x="214118" y="41132"/>
                  </a:lnTo>
                  <a:lnTo>
                    <a:pt x="21057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8075357" y="1584151"/>
              <a:ext cx="189514" cy="258337"/>
            </a:xfrm>
            <a:custGeom>
              <a:avLst/>
              <a:gdLst/>
              <a:ahLst/>
              <a:cxnLst/>
              <a:rect l="0" t="0" r="0" b="0"/>
              <a:pathLst>
                <a:path w="189514" h="258337">
                  <a:moveTo>
                    <a:pt x="0" y="68823"/>
                  </a:moveTo>
                  <a:lnTo>
                    <a:pt x="2934" y="77691"/>
                  </a:lnTo>
                  <a:lnTo>
                    <a:pt x="5717" y="86678"/>
                  </a:lnTo>
                  <a:lnTo>
                    <a:pt x="8617" y="96678"/>
                  </a:lnTo>
                  <a:lnTo>
                    <a:pt x="11657" y="107831"/>
                  </a:lnTo>
                  <a:lnTo>
                    <a:pt x="14822" y="120291"/>
                  </a:lnTo>
                  <a:lnTo>
                    <a:pt x="18085" y="133993"/>
                  </a:lnTo>
                  <a:lnTo>
                    <a:pt x="21423" y="148411"/>
                  </a:lnTo>
                  <a:lnTo>
                    <a:pt x="24816" y="162692"/>
                  </a:lnTo>
                  <a:lnTo>
                    <a:pt x="28191" y="176286"/>
                  </a:lnTo>
                  <a:lnTo>
                    <a:pt x="29704" y="186373"/>
                  </a:lnTo>
                  <a:lnTo>
                    <a:pt x="27929" y="189273"/>
                  </a:lnTo>
                  <a:lnTo>
                    <a:pt x="24819" y="185627"/>
                  </a:lnTo>
                  <a:lnTo>
                    <a:pt x="21516" y="177284"/>
                  </a:lnTo>
                  <a:lnTo>
                    <a:pt x="18607" y="165797"/>
                  </a:lnTo>
                  <a:lnTo>
                    <a:pt x="16297" y="152247"/>
                  </a:lnTo>
                  <a:lnTo>
                    <a:pt x="14736" y="137508"/>
                  </a:lnTo>
                  <a:lnTo>
                    <a:pt x="14134" y="122352"/>
                  </a:lnTo>
                  <a:lnTo>
                    <a:pt x="14506" y="107219"/>
                  </a:lnTo>
                  <a:lnTo>
                    <a:pt x="15721" y="92437"/>
                  </a:lnTo>
                  <a:lnTo>
                    <a:pt x="17600" y="78344"/>
                  </a:lnTo>
                  <a:lnTo>
                    <a:pt x="19976" y="65045"/>
                  </a:lnTo>
                  <a:lnTo>
                    <a:pt x="22875" y="52467"/>
                  </a:lnTo>
                  <a:lnTo>
                    <a:pt x="26498" y="40471"/>
                  </a:lnTo>
                  <a:lnTo>
                    <a:pt x="30902" y="28931"/>
                  </a:lnTo>
                  <a:lnTo>
                    <a:pt x="36165" y="18384"/>
                  </a:lnTo>
                  <a:lnTo>
                    <a:pt x="42456" y="9962"/>
                  </a:lnTo>
                  <a:lnTo>
                    <a:pt x="49764" y="4121"/>
                  </a:lnTo>
                  <a:lnTo>
                    <a:pt x="57943" y="845"/>
                  </a:lnTo>
                  <a:lnTo>
                    <a:pt x="66804" y="0"/>
                  </a:lnTo>
                  <a:lnTo>
                    <a:pt x="76171" y="1258"/>
                  </a:lnTo>
                  <a:lnTo>
                    <a:pt x="85899" y="4506"/>
                  </a:lnTo>
                  <a:lnTo>
                    <a:pt x="95882" y="9943"/>
                  </a:lnTo>
                  <a:lnTo>
                    <a:pt x="106037" y="17483"/>
                  </a:lnTo>
                  <a:lnTo>
                    <a:pt x="116144" y="26797"/>
                  </a:lnTo>
                  <a:lnTo>
                    <a:pt x="125856" y="37489"/>
                  </a:lnTo>
                  <a:lnTo>
                    <a:pt x="135014" y="49203"/>
                  </a:lnTo>
                  <a:lnTo>
                    <a:pt x="143469" y="61813"/>
                  </a:lnTo>
                  <a:lnTo>
                    <a:pt x="151002" y="75409"/>
                  </a:lnTo>
                  <a:lnTo>
                    <a:pt x="157588" y="89956"/>
                  </a:lnTo>
                  <a:lnTo>
                    <a:pt x="163350" y="105149"/>
                  </a:lnTo>
                  <a:lnTo>
                    <a:pt x="168463" y="120500"/>
                  </a:lnTo>
                  <a:lnTo>
                    <a:pt x="173082" y="135716"/>
                  </a:lnTo>
                  <a:lnTo>
                    <a:pt x="177017" y="150696"/>
                  </a:lnTo>
                  <a:lnTo>
                    <a:pt x="179756" y="165441"/>
                  </a:lnTo>
                  <a:lnTo>
                    <a:pt x="181125" y="179981"/>
                  </a:lnTo>
                  <a:lnTo>
                    <a:pt x="181594" y="194141"/>
                  </a:lnTo>
                  <a:lnTo>
                    <a:pt x="182256" y="209132"/>
                  </a:lnTo>
                  <a:lnTo>
                    <a:pt x="184283" y="228511"/>
                  </a:lnTo>
                  <a:lnTo>
                    <a:pt x="189513" y="25833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8370155" y="1561487"/>
              <a:ext cx="242865" cy="289023"/>
            </a:xfrm>
            <a:custGeom>
              <a:avLst/>
              <a:gdLst/>
              <a:ahLst/>
              <a:cxnLst/>
              <a:rect l="0" t="0" r="0" b="0"/>
              <a:pathLst>
                <a:path w="242865" h="289023">
                  <a:moveTo>
                    <a:pt x="168456" y="17787"/>
                  </a:moveTo>
                  <a:lnTo>
                    <a:pt x="159655" y="14853"/>
                  </a:lnTo>
                  <a:lnTo>
                    <a:pt x="151309" y="12071"/>
                  </a:lnTo>
                  <a:lnTo>
                    <a:pt x="142606" y="9176"/>
                  </a:lnTo>
                  <a:lnTo>
                    <a:pt x="133311" y="6309"/>
                  </a:lnTo>
                  <a:lnTo>
                    <a:pt x="123167" y="3792"/>
                  </a:lnTo>
                  <a:lnTo>
                    <a:pt x="112122" y="1786"/>
                  </a:lnTo>
                  <a:lnTo>
                    <a:pt x="100283" y="446"/>
                  </a:lnTo>
                  <a:lnTo>
                    <a:pt x="87812" y="0"/>
                  </a:lnTo>
                  <a:lnTo>
                    <a:pt x="74879" y="485"/>
                  </a:lnTo>
                  <a:lnTo>
                    <a:pt x="61942" y="1947"/>
                  </a:lnTo>
                  <a:lnTo>
                    <a:pt x="49717" y="4524"/>
                  </a:lnTo>
                  <a:lnTo>
                    <a:pt x="38550" y="8191"/>
                  </a:lnTo>
                  <a:lnTo>
                    <a:pt x="28917" y="13111"/>
                  </a:lnTo>
                  <a:lnTo>
                    <a:pt x="21576" y="19695"/>
                  </a:lnTo>
                  <a:lnTo>
                    <a:pt x="16726" y="28005"/>
                  </a:lnTo>
                  <a:lnTo>
                    <a:pt x="14418" y="37501"/>
                  </a:lnTo>
                  <a:lnTo>
                    <a:pt x="14823" y="47251"/>
                  </a:lnTo>
                  <a:lnTo>
                    <a:pt x="17760" y="56698"/>
                  </a:lnTo>
                  <a:lnTo>
                    <a:pt x="22796" y="65817"/>
                  </a:lnTo>
                  <a:lnTo>
                    <a:pt x="29447" y="74927"/>
                  </a:lnTo>
                  <a:lnTo>
                    <a:pt x="37287" y="84229"/>
                  </a:lnTo>
                  <a:lnTo>
                    <a:pt x="46142" y="93460"/>
                  </a:lnTo>
                  <a:lnTo>
                    <a:pt x="56060" y="101986"/>
                  </a:lnTo>
                  <a:lnTo>
                    <a:pt x="66990" y="109502"/>
                  </a:lnTo>
                  <a:lnTo>
                    <a:pt x="78771" y="116024"/>
                  </a:lnTo>
                  <a:lnTo>
                    <a:pt x="91210" y="121714"/>
                  </a:lnTo>
                  <a:lnTo>
                    <a:pt x="104130" y="126768"/>
                  </a:lnTo>
                  <a:lnTo>
                    <a:pt x="117232" y="131519"/>
                  </a:lnTo>
                  <a:lnTo>
                    <a:pt x="130101" y="136409"/>
                  </a:lnTo>
                  <a:lnTo>
                    <a:pt x="142533" y="141666"/>
                  </a:lnTo>
                  <a:lnTo>
                    <a:pt x="154508" y="147166"/>
                  </a:lnTo>
                  <a:lnTo>
                    <a:pt x="166089" y="152552"/>
                  </a:lnTo>
                  <a:lnTo>
                    <a:pt x="177359" y="157621"/>
                  </a:lnTo>
                  <a:lnTo>
                    <a:pt x="188235" y="162499"/>
                  </a:lnTo>
                  <a:lnTo>
                    <a:pt x="198472" y="167534"/>
                  </a:lnTo>
                  <a:lnTo>
                    <a:pt x="207985" y="172925"/>
                  </a:lnTo>
                  <a:lnTo>
                    <a:pt x="216680" y="178868"/>
                  </a:lnTo>
                  <a:lnTo>
                    <a:pt x="224375" y="185623"/>
                  </a:lnTo>
                  <a:lnTo>
                    <a:pt x="231060" y="193255"/>
                  </a:lnTo>
                  <a:lnTo>
                    <a:pt x="236549" y="201993"/>
                  </a:lnTo>
                  <a:lnTo>
                    <a:pt x="240413" y="212294"/>
                  </a:lnTo>
                  <a:lnTo>
                    <a:pt x="242558" y="224245"/>
                  </a:lnTo>
                  <a:lnTo>
                    <a:pt x="242864" y="236998"/>
                  </a:lnTo>
                  <a:lnTo>
                    <a:pt x="241024" y="249024"/>
                  </a:lnTo>
                  <a:lnTo>
                    <a:pt x="237076" y="259506"/>
                  </a:lnTo>
                  <a:lnTo>
                    <a:pt x="231172" y="268167"/>
                  </a:lnTo>
                  <a:lnTo>
                    <a:pt x="223397" y="274915"/>
                  </a:lnTo>
                  <a:lnTo>
                    <a:pt x="213980" y="279930"/>
                  </a:lnTo>
                  <a:lnTo>
                    <a:pt x="203083" y="283537"/>
                  </a:lnTo>
                  <a:lnTo>
                    <a:pt x="190721" y="286072"/>
                  </a:lnTo>
                  <a:lnTo>
                    <a:pt x="177045" y="287823"/>
                  </a:lnTo>
                  <a:lnTo>
                    <a:pt x="162626" y="288853"/>
                  </a:lnTo>
                  <a:lnTo>
                    <a:pt x="148335" y="289022"/>
                  </a:lnTo>
                  <a:lnTo>
                    <a:pt x="134639" y="288321"/>
                  </a:lnTo>
                  <a:lnTo>
                    <a:pt x="121155" y="286868"/>
                  </a:lnTo>
                  <a:lnTo>
                    <a:pt x="106889" y="284822"/>
                  </a:lnTo>
                  <a:lnTo>
                    <a:pt x="91340" y="282338"/>
                  </a:lnTo>
                  <a:lnTo>
                    <a:pt x="75010" y="279694"/>
                  </a:lnTo>
                  <a:lnTo>
                    <a:pt x="57338" y="277026"/>
                  </a:lnTo>
                  <a:lnTo>
                    <a:pt x="34526" y="274104"/>
                  </a:lnTo>
                  <a:lnTo>
                    <a:pt x="0" y="2704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2" name="Group 41"/>
          <p:cNvGrpSpPr/>
          <p:nvPr/>
        </p:nvGrpSpPr>
        <p:grpSpPr>
          <a:xfrm>
            <a:off x="2806844" y="2893250"/>
            <a:ext cx="3843362" cy="935570"/>
            <a:chOff x="2806844" y="2893250"/>
            <a:chExt cx="3843362" cy="935570"/>
          </a:xfrm>
        </p:grpSpPr>
        <p:sp>
          <p:nvSpPr>
            <p:cNvPr id="24" name="Freeform 23"/>
            <p:cNvSpPr/>
            <p:nvPr/>
          </p:nvSpPr>
          <p:spPr>
            <a:xfrm>
              <a:off x="2806844" y="3371490"/>
              <a:ext cx="258824" cy="300364"/>
            </a:xfrm>
            <a:custGeom>
              <a:avLst/>
              <a:gdLst/>
              <a:ahLst/>
              <a:cxnLst/>
              <a:rect l="0" t="0" r="0" b="0"/>
              <a:pathLst>
                <a:path w="258824" h="300364">
                  <a:moveTo>
                    <a:pt x="162916" y="4604"/>
                  </a:moveTo>
                  <a:lnTo>
                    <a:pt x="154047" y="1804"/>
                  </a:lnTo>
                  <a:lnTo>
                    <a:pt x="145060" y="302"/>
                  </a:lnTo>
                  <a:lnTo>
                    <a:pt x="135070" y="0"/>
                  </a:lnTo>
                  <a:lnTo>
                    <a:pt x="124262" y="852"/>
                  </a:lnTo>
                  <a:lnTo>
                    <a:pt x="113099" y="2969"/>
                  </a:lnTo>
                  <a:lnTo>
                    <a:pt x="101893" y="6296"/>
                  </a:lnTo>
                  <a:lnTo>
                    <a:pt x="90781" y="10803"/>
                  </a:lnTo>
                  <a:lnTo>
                    <a:pt x="79797" y="16571"/>
                  </a:lnTo>
                  <a:lnTo>
                    <a:pt x="68940" y="23526"/>
                  </a:lnTo>
                  <a:lnTo>
                    <a:pt x="58516" y="31636"/>
                  </a:lnTo>
                  <a:lnTo>
                    <a:pt x="49115" y="40982"/>
                  </a:lnTo>
                  <a:lnTo>
                    <a:pt x="40972" y="51491"/>
                  </a:lnTo>
                  <a:lnTo>
                    <a:pt x="33842" y="62972"/>
                  </a:lnTo>
                  <a:lnTo>
                    <a:pt x="27204" y="75202"/>
                  </a:lnTo>
                  <a:lnTo>
                    <a:pt x="20707" y="87984"/>
                  </a:lnTo>
                  <a:lnTo>
                    <a:pt x="14510" y="101159"/>
                  </a:lnTo>
                  <a:lnTo>
                    <a:pt x="9175" y="114609"/>
                  </a:lnTo>
                  <a:lnTo>
                    <a:pt x="4958" y="128249"/>
                  </a:lnTo>
                  <a:lnTo>
                    <a:pt x="1974" y="142019"/>
                  </a:lnTo>
                  <a:lnTo>
                    <a:pt x="346" y="155877"/>
                  </a:lnTo>
                  <a:lnTo>
                    <a:pt x="0" y="169785"/>
                  </a:lnTo>
                  <a:lnTo>
                    <a:pt x="887" y="183396"/>
                  </a:lnTo>
                  <a:lnTo>
                    <a:pt x="3070" y="196083"/>
                  </a:lnTo>
                  <a:lnTo>
                    <a:pt x="6461" y="207583"/>
                  </a:lnTo>
                  <a:lnTo>
                    <a:pt x="10855" y="218119"/>
                  </a:lnTo>
                  <a:lnTo>
                    <a:pt x="16020" y="228196"/>
                  </a:lnTo>
                  <a:lnTo>
                    <a:pt x="21751" y="238160"/>
                  </a:lnTo>
                  <a:lnTo>
                    <a:pt x="27887" y="248007"/>
                  </a:lnTo>
                  <a:lnTo>
                    <a:pt x="34304" y="257479"/>
                  </a:lnTo>
                  <a:lnTo>
                    <a:pt x="40920" y="266444"/>
                  </a:lnTo>
                  <a:lnTo>
                    <a:pt x="47837" y="274754"/>
                  </a:lnTo>
                  <a:lnTo>
                    <a:pt x="55320" y="282182"/>
                  </a:lnTo>
                  <a:lnTo>
                    <a:pt x="63473" y="288684"/>
                  </a:lnTo>
                  <a:lnTo>
                    <a:pt x="72408" y="294049"/>
                  </a:lnTo>
                  <a:lnTo>
                    <a:pt x="82316" y="297830"/>
                  </a:lnTo>
                  <a:lnTo>
                    <a:pt x="93207" y="299923"/>
                  </a:lnTo>
                  <a:lnTo>
                    <a:pt x="104946" y="300363"/>
                  </a:lnTo>
                  <a:lnTo>
                    <a:pt x="117349" y="299147"/>
                  </a:lnTo>
                  <a:lnTo>
                    <a:pt x="130243" y="296436"/>
                  </a:lnTo>
                  <a:lnTo>
                    <a:pt x="143323" y="292346"/>
                  </a:lnTo>
                  <a:lnTo>
                    <a:pt x="156177" y="286860"/>
                  </a:lnTo>
                  <a:lnTo>
                    <a:pt x="168594" y="280099"/>
                  </a:lnTo>
                  <a:lnTo>
                    <a:pt x="180389" y="272289"/>
                  </a:lnTo>
                  <a:lnTo>
                    <a:pt x="191318" y="263678"/>
                  </a:lnTo>
                  <a:lnTo>
                    <a:pt x="201336" y="254479"/>
                  </a:lnTo>
                  <a:lnTo>
                    <a:pt x="210556" y="244862"/>
                  </a:lnTo>
                  <a:lnTo>
                    <a:pt x="219143" y="234954"/>
                  </a:lnTo>
                  <a:lnTo>
                    <a:pt x="227253" y="224840"/>
                  </a:lnTo>
                  <a:lnTo>
                    <a:pt x="234855" y="214422"/>
                  </a:lnTo>
                  <a:lnTo>
                    <a:pt x="241742" y="203435"/>
                  </a:lnTo>
                  <a:lnTo>
                    <a:pt x="247848" y="191780"/>
                  </a:lnTo>
                  <a:lnTo>
                    <a:pt x="252932" y="179512"/>
                  </a:lnTo>
                  <a:lnTo>
                    <a:pt x="256517" y="166744"/>
                  </a:lnTo>
                  <a:lnTo>
                    <a:pt x="258475" y="153602"/>
                  </a:lnTo>
                  <a:lnTo>
                    <a:pt x="258823" y="140354"/>
                  </a:lnTo>
                  <a:lnTo>
                    <a:pt x="257544" y="127386"/>
                  </a:lnTo>
                  <a:lnTo>
                    <a:pt x="254796" y="114893"/>
                  </a:lnTo>
                  <a:lnTo>
                    <a:pt x="250851" y="103047"/>
                  </a:lnTo>
                  <a:lnTo>
                    <a:pt x="245995" y="92084"/>
                  </a:lnTo>
                  <a:lnTo>
                    <a:pt x="240474" y="82043"/>
                  </a:lnTo>
                  <a:lnTo>
                    <a:pt x="234481" y="72808"/>
                  </a:lnTo>
                  <a:lnTo>
                    <a:pt x="228160" y="64210"/>
                  </a:lnTo>
                  <a:lnTo>
                    <a:pt x="221604" y="56097"/>
                  </a:lnTo>
                  <a:lnTo>
                    <a:pt x="214558" y="48664"/>
                  </a:lnTo>
                  <a:lnTo>
                    <a:pt x="206456" y="42423"/>
                  </a:lnTo>
                  <a:lnTo>
                    <a:pt x="197087" y="37563"/>
                  </a:lnTo>
                  <a:lnTo>
                    <a:pt x="186961" y="34152"/>
                  </a:lnTo>
                  <a:lnTo>
                    <a:pt x="176031" y="32072"/>
                  </a:lnTo>
                  <a:lnTo>
                    <a:pt x="162216" y="32258"/>
                  </a:lnTo>
                  <a:lnTo>
                    <a:pt x="141858" y="3618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3127687" y="3323452"/>
              <a:ext cx="210571" cy="255918"/>
            </a:xfrm>
            <a:custGeom>
              <a:avLst/>
              <a:gdLst/>
              <a:ahLst/>
              <a:cxnLst/>
              <a:rect l="0" t="0" r="0" b="0"/>
              <a:pathLst>
                <a:path w="210571" h="255918">
                  <a:moveTo>
                    <a:pt x="0" y="136870"/>
                  </a:moveTo>
                  <a:lnTo>
                    <a:pt x="5800" y="145671"/>
                  </a:lnTo>
                  <a:lnTo>
                    <a:pt x="10725" y="154018"/>
                  </a:lnTo>
                  <a:lnTo>
                    <a:pt x="15232" y="162713"/>
                  </a:lnTo>
                  <a:lnTo>
                    <a:pt x="19625" y="171661"/>
                  </a:lnTo>
                  <a:lnTo>
                    <a:pt x="24287" y="180507"/>
                  </a:lnTo>
                  <a:lnTo>
                    <a:pt x="29402" y="189051"/>
                  </a:lnTo>
                  <a:lnTo>
                    <a:pt x="34980" y="197412"/>
                  </a:lnTo>
                  <a:lnTo>
                    <a:pt x="40952" y="205937"/>
                  </a:lnTo>
                  <a:lnTo>
                    <a:pt x="47226" y="214821"/>
                  </a:lnTo>
                  <a:lnTo>
                    <a:pt x="53557" y="224092"/>
                  </a:lnTo>
                  <a:lnTo>
                    <a:pt x="59574" y="233702"/>
                  </a:lnTo>
                  <a:lnTo>
                    <a:pt x="65045" y="243531"/>
                  </a:lnTo>
                  <a:lnTo>
                    <a:pt x="68091" y="251866"/>
                  </a:lnTo>
                  <a:lnTo>
                    <a:pt x="67049" y="255917"/>
                  </a:lnTo>
                  <a:lnTo>
                    <a:pt x="63593" y="255327"/>
                  </a:lnTo>
                  <a:lnTo>
                    <a:pt x="58998" y="251262"/>
                  </a:lnTo>
                  <a:lnTo>
                    <a:pt x="54094" y="244897"/>
                  </a:lnTo>
                  <a:lnTo>
                    <a:pt x="49296" y="237057"/>
                  </a:lnTo>
                  <a:lnTo>
                    <a:pt x="44743" y="228275"/>
                  </a:lnTo>
                  <a:lnTo>
                    <a:pt x="40447" y="218887"/>
                  </a:lnTo>
                  <a:lnTo>
                    <a:pt x="36368" y="209103"/>
                  </a:lnTo>
                  <a:lnTo>
                    <a:pt x="32456" y="198895"/>
                  </a:lnTo>
                  <a:lnTo>
                    <a:pt x="28667" y="188043"/>
                  </a:lnTo>
                  <a:lnTo>
                    <a:pt x="24975" y="176482"/>
                  </a:lnTo>
                  <a:lnTo>
                    <a:pt x="21680" y="164444"/>
                  </a:lnTo>
                  <a:lnTo>
                    <a:pt x="19379" y="152362"/>
                  </a:lnTo>
                  <a:lnTo>
                    <a:pt x="18321" y="140495"/>
                  </a:lnTo>
                  <a:lnTo>
                    <a:pt x="18596" y="128915"/>
                  </a:lnTo>
                  <a:lnTo>
                    <a:pt x="20301" y="117607"/>
                  </a:lnTo>
                  <a:lnTo>
                    <a:pt x="23339" y="106523"/>
                  </a:lnTo>
                  <a:lnTo>
                    <a:pt x="27479" y="95775"/>
                  </a:lnTo>
                  <a:lnTo>
                    <a:pt x="32467" y="85624"/>
                  </a:lnTo>
                  <a:lnTo>
                    <a:pt x="38081" y="76163"/>
                  </a:lnTo>
                  <a:lnTo>
                    <a:pt x="44306" y="67334"/>
                  </a:lnTo>
                  <a:lnTo>
                    <a:pt x="51315" y="59017"/>
                  </a:lnTo>
                  <a:lnTo>
                    <a:pt x="59141" y="51092"/>
                  </a:lnTo>
                  <a:lnTo>
                    <a:pt x="67685" y="43616"/>
                  </a:lnTo>
                  <a:lnTo>
                    <a:pt x="76799" y="36814"/>
                  </a:lnTo>
                  <a:lnTo>
                    <a:pt x="86343" y="30756"/>
                  </a:lnTo>
                  <a:lnTo>
                    <a:pt x="96363" y="25364"/>
                  </a:lnTo>
                  <a:lnTo>
                    <a:pt x="107074" y="20509"/>
                  </a:lnTo>
                  <a:lnTo>
                    <a:pt x="118540" y="16061"/>
                  </a:lnTo>
                  <a:lnTo>
                    <a:pt x="130681" y="12073"/>
                  </a:lnTo>
                  <a:lnTo>
                    <a:pt x="143362" y="8767"/>
                  </a:lnTo>
                  <a:lnTo>
                    <a:pt x="156432" y="6208"/>
                  </a:lnTo>
                  <a:lnTo>
                    <a:pt x="169171" y="4316"/>
                  </a:lnTo>
                  <a:lnTo>
                    <a:pt x="181550" y="2758"/>
                  </a:lnTo>
                  <a:lnTo>
                    <a:pt x="194655" y="1398"/>
                  </a:lnTo>
                  <a:lnTo>
                    <a:pt x="21057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3663034" y="3320964"/>
              <a:ext cx="243763" cy="255748"/>
            </a:xfrm>
            <a:custGeom>
              <a:avLst/>
              <a:gdLst/>
              <a:ahLst/>
              <a:cxnLst/>
              <a:rect l="0" t="0" r="0" b="0"/>
              <a:pathLst>
                <a:path w="243763" h="255748">
                  <a:moveTo>
                    <a:pt x="127948" y="128830"/>
                  </a:moveTo>
                  <a:lnTo>
                    <a:pt x="130815" y="117095"/>
                  </a:lnTo>
                  <a:lnTo>
                    <a:pt x="132957" y="105966"/>
                  </a:lnTo>
                  <a:lnTo>
                    <a:pt x="134555" y="94372"/>
                  </a:lnTo>
                  <a:lnTo>
                    <a:pt x="135563" y="82384"/>
                  </a:lnTo>
                  <a:lnTo>
                    <a:pt x="135763" y="70372"/>
                  </a:lnTo>
                  <a:lnTo>
                    <a:pt x="135103" y="58573"/>
                  </a:lnTo>
                  <a:lnTo>
                    <a:pt x="133519" y="47220"/>
                  </a:lnTo>
                  <a:lnTo>
                    <a:pt x="130859" y="36600"/>
                  </a:lnTo>
                  <a:lnTo>
                    <a:pt x="127133" y="26802"/>
                  </a:lnTo>
                  <a:lnTo>
                    <a:pt x="122175" y="18074"/>
                  </a:lnTo>
                  <a:lnTo>
                    <a:pt x="115565" y="10881"/>
                  </a:lnTo>
                  <a:lnTo>
                    <a:pt x="107237" y="5348"/>
                  </a:lnTo>
                  <a:lnTo>
                    <a:pt x="97730" y="1615"/>
                  </a:lnTo>
                  <a:lnTo>
                    <a:pt x="87972" y="0"/>
                  </a:lnTo>
                  <a:lnTo>
                    <a:pt x="78525" y="470"/>
                  </a:lnTo>
                  <a:lnTo>
                    <a:pt x="69575" y="2716"/>
                  </a:lnTo>
                  <a:lnTo>
                    <a:pt x="61111" y="6349"/>
                  </a:lnTo>
                  <a:lnTo>
                    <a:pt x="53051" y="11019"/>
                  </a:lnTo>
                  <a:lnTo>
                    <a:pt x="45299" y="16760"/>
                  </a:lnTo>
                  <a:lnTo>
                    <a:pt x="37772" y="23970"/>
                  </a:lnTo>
                  <a:lnTo>
                    <a:pt x="30410" y="32742"/>
                  </a:lnTo>
                  <a:lnTo>
                    <a:pt x="23327" y="42733"/>
                  </a:lnTo>
                  <a:lnTo>
                    <a:pt x="16797" y="53357"/>
                  </a:lnTo>
                  <a:lnTo>
                    <a:pt x="10932" y="64211"/>
                  </a:lnTo>
                  <a:lnTo>
                    <a:pt x="6012" y="75261"/>
                  </a:lnTo>
                  <a:lnTo>
                    <a:pt x="2538" y="86739"/>
                  </a:lnTo>
                  <a:lnTo>
                    <a:pt x="644" y="98759"/>
                  </a:lnTo>
                  <a:lnTo>
                    <a:pt x="0" y="111459"/>
                  </a:lnTo>
                  <a:lnTo>
                    <a:pt x="16" y="125056"/>
                  </a:lnTo>
                  <a:lnTo>
                    <a:pt x="289" y="139572"/>
                  </a:lnTo>
                  <a:lnTo>
                    <a:pt x="943" y="154558"/>
                  </a:lnTo>
                  <a:lnTo>
                    <a:pt x="2513" y="169232"/>
                  </a:lnTo>
                  <a:lnTo>
                    <a:pt x="5235" y="183171"/>
                  </a:lnTo>
                  <a:lnTo>
                    <a:pt x="9047" y="196309"/>
                  </a:lnTo>
                  <a:lnTo>
                    <a:pt x="13755" y="208746"/>
                  </a:lnTo>
                  <a:lnTo>
                    <a:pt x="19161" y="220616"/>
                  </a:lnTo>
                  <a:lnTo>
                    <a:pt x="25572" y="231571"/>
                  </a:lnTo>
                  <a:lnTo>
                    <a:pt x="33764" y="240806"/>
                  </a:lnTo>
                  <a:lnTo>
                    <a:pt x="44004" y="248009"/>
                  </a:lnTo>
                  <a:lnTo>
                    <a:pt x="55626" y="253016"/>
                  </a:lnTo>
                  <a:lnTo>
                    <a:pt x="67351" y="255561"/>
                  </a:lnTo>
                  <a:lnTo>
                    <a:pt x="78413" y="255747"/>
                  </a:lnTo>
                  <a:lnTo>
                    <a:pt x="88430" y="253789"/>
                  </a:lnTo>
                  <a:lnTo>
                    <a:pt x="97152" y="249823"/>
                  </a:lnTo>
                  <a:lnTo>
                    <a:pt x="104604" y="244121"/>
                  </a:lnTo>
                  <a:lnTo>
                    <a:pt x="110980" y="236872"/>
                  </a:lnTo>
                  <a:lnTo>
                    <a:pt x="116519" y="228113"/>
                  </a:lnTo>
                  <a:lnTo>
                    <a:pt x="121441" y="218006"/>
                  </a:lnTo>
                  <a:lnTo>
                    <a:pt x="125922" y="206965"/>
                  </a:lnTo>
                  <a:lnTo>
                    <a:pt x="130093" y="195563"/>
                  </a:lnTo>
                  <a:lnTo>
                    <a:pt x="134046" y="184151"/>
                  </a:lnTo>
                  <a:lnTo>
                    <a:pt x="137685" y="172709"/>
                  </a:lnTo>
                  <a:lnTo>
                    <a:pt x="140749" y="160961"/>
                  </a:lnTo>
                  <a:lnTo>
                    <a:pt x="143126" y="148857"/>
                  </a:lnTo>
                  <a:lnTo>
                    <a:pt x="144334" y="139814"/>
                  </a:lnTo>
                  <a:lnTo>
                    <a:pt x="144552" y="137746"/>
                  </a:lnTo>
                  <a:lnTo>
                    <a:pt x="145344" y="140923"/>
                  </a:lnTo>
                  <a:lnTo>
                    <a:pt x="147372" y="147597"/>
                  </a:lnTo>
                  <a:lnTo>
                    <a:pt x="150657" y="156633"/>
                  </a:lnTo>
                  <a:lnTo>
                    <a:pt x="155155" y="166951"/>
                  </a:lnTo>
                  <a:lnTo>
                    <a:pt x="160927" y="177420"/>
                  </a:lnTo>
                  <a:lnTo>
                    <a:pt x="167887" y="187419"/>
                  </a:lnTo>
                  <a:lnTo>
                    <a:pt x="175834" y="196609"/>
                  </a:lnTo>
                  <a:lnTo>
                    <a:pt x="184538" y="204720"/>
                  </a:lnTo>
                  <a:lnTo>
                    <a:pt x="193791" y="211729"/>
                  </a:lnTo>
                  <a:lnTo>
                    <a:pt x="203168" y="217643"/>
                  </a:lnTo>
                  <a:lnTo>
                    <a:pt x="213057" y="222968"/>
                  </a:lnTo>
                  <a:lnTo>
                    <a:pt x="225440" y="228172"/>
                  </a:lnTo>
                  <a:lnTo>
                    <a:pt x="243762" y="23411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3927853" y="3317610"/>
              <a:ext cx="165866" cy="247998"/>
            </a:xfrm>
            <a:custGeom>
              <a:avLst/>
              <a:gdLst/>
              <a:ahLst/>
              <a:cxnLst/>
              <a:rect l="0" t="0" r="0" b="0"/>
              <a:pathLst>
                <a:path w="165866" h="247998">
                  <a:moveTo>
                    <a:pt x="147399" y="26899"/>
                  </a:moveTo>
                  <a:lnTo>
                    <a:pt x="141464" y="21098"/>
                  </a:lnTo>
                  <a:lnTo>
                    <a:pt x="135260" y="16174"/>
                  </a:lnTo>
                  <a:lnTo>
                    <a:pt x="128159" y="11675"/>
                  </a:lnTo>
                  <a:lnTo>
                    <a:pt x="120046" y="7628"/>
                  </a:lnTo>
                  <a:lnTo>
                    <a:pt x="110751" y="4262"/>
                  </a:lnTo>
                  <a:lnTo>
                    <a:pt x="100308" y="1663"/>
                  </a:lnTo>
                  <a:lnTo>
                    <a:pt x="89056" y="82"/>
                  </a:lnTo>
                  <a:lnTo>
                    <a:pt x="77518" y="0"/>
                  </a:lnTo>
                  <a:lnTo>
                    <a:pt x="66022" y="1540"/>
                  </a:lnTo>
                  <a:lnTo>
                    <a:pt x="54696" y="4524"/>
                  </a:lnTo>
                  <a:lnTo>
                    <a:pt x="43559" y="8661"/>
                  </a:lnTo>
                  <a:lnTo>
                    <a:pt x="32604" y="13668"/>
                  </a:lnTo>
                  <a:lnTo>
                    <a:pt x="22452" y="19468"/>
                  </a:lnTo>
                  <a:lnTo>
                    <a:pt x="14297" y="26184"/>
                  </a:lnTo>
                  <a:lnTo>
                    <a:pt x="8640" y="33802"/>
                  </a:lnTo>
                  <a:lnTo>
                    <a:pt x="5656" y="41865"/>
                  </a:lnTo>
                  <a:lnTo>
                    <a:pt x="5541" y="49591"/>
                  </a:lnTo>
                  <a:lnTo>
                    <a:pt x="8096" y="56562"/>
                  </a:lnTo>
                  <a:lnTo>
                    <a:pt x="12860" y="62716"/>
                  </a:lnTo>
                  <a:lnTo>
                    <a:pt x="19321" y="68158"/>
                  </a:lnTo>
                  <a:lnTo>
                    <a:pt x="27031" y="73040"/>
                  </a:lnTo>
                  <a:lnTo>
                    <a:pt x="35796" y="77507"/>
                  </a:lnTo>
                  <a:lnTo>
                    <a:pt x="45655" y="81674"/>
                  </a:lnTo>
                  <a:lnTo>
                    <a:pt x="56535" y="85638"/>
                  </a:lnTo>
                  <a:lnTo>
                    <a:pt x="67942" y="89624"/>
                  </a:lnTo>
                  <a:lnTo>
                    <a:pt x="79066" y="93987"/>
                  </a:lnTo>
                  <a:lnTo>
                    <a:pt x="89478" y="98888"/>
                  </a:lnTo>
                  <a:lnTo>
                    <a:pt x="99265" y="104316"/>
                  </a:lnTo>
                  <a:lnTo>
                    <a:pt x="108832" y="110183"/>
                  </a:lnTo>
                  <a:lnTo>
                    <a:pt x="118450" y="116395"/>
                  </a:lnTo>
                  <a:lnTo>
                    <a:pt x="128064" y="123024"/>
                  </a:lnTo>
                  <a:lnTo>
                    <a:pt x="137380" y="130305"/>
                  </a:lnTo>
                  <a:lnTo>
                    <a:pt x="146230" y="138313"/>
                  </a:lnTo>
                  <a:lnTo>
                    <a:pt x="154123" y="146980"/>
                  </a:lnTo>
                  <a:lnTo>
                    <a:pt x="160207" y="156176"/>
                  </a:lnTo>
                  <a:lnTo>
                    <a:pt x="164172" y="165765"/>
                  </a:lnTo>
                  <a:lnTo>
                    <a:pt x="165865" y="175476"/>
                  </a:lnTo>
                  <a:lnTo>
                    <a:pt x="165039" y="184915"/>
                  </a:lnTo>
                  <a:lnTo>
                    <a:pt x="161815" y="193886"/>
                  </a:lnTo>
                  <a:lnTo>
                    <a:pt x="156585" y="202214"/>
                  </a:lnTo>
                  <a:lnTo>
                    <a:pt x="149804" y="209661"/>
                  </a:lnTo>
                  <a:lnTo>
                    <a:pt x="141879" y="216189"/>
                  </a:lnTo>
                  <a:lnTo>
                    <a:pt x="133140" y="221913"/>
                  </a:lnTo>
                  <a:lnTo>
                    <a:pt x="123830" y="226999"/>
                  </a:lnTo>
                  <a:lnTo>
                    <a:pt x="114121" y="231605"/>
                  </a:lnTo>
                  <a:lnTo>
                    <a:pt x="103976" y="235701"/>
                  </a:lnTo>
                  <a:lnTo>
                    <a:pt x="93174" y="239080"/>
                  </a:lnTo>
                  <a:lnTo>
                    <a:pt x="81648" y="241688"/>
                  </a:lnTo>
                  <a:lnTo>
                    <a:pt x="69503" y="243613"/>
                  </a:lnTo>
                  <a:lnTo>
                    <a:pt x="55427" y="245197"/>
                  </a:lnTo>
                  <a:lnTo>
                    <a:pt x="34831" y="246579"/>
                  </a:lnTo>
                  <a:lnTo>
                    <a:pt x="0" y="2479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4443749" y="2915872"/>
              <a:ext cx="379027" cy="733964"/>
            </a:xfrm>
            <a:custGeom>
              <a:avLst/>
              <a:gdLst/>
              <a:ahLst/>
              <a:cxnLst/>
              <a:rect l="0" t="0" r="0" b="0"/>
              <a:pathLst>
                <a:path w="379027" h="733964">
                  <a:moveTo>
                    <a:pt x="0" y="702377"/>
                  </a:moveTo>
                  <a:lnTo>
                    <a:pt x="3001" y="693576"/>
                  </a:lnTo>
                  <a:lnTo>
                    <a:pt x="6424" y="685229"/>
                  </a:lnTo>
                  <a:lnTo>
                    <a:pt x="10615" y="676517"/>
                  </a:lnTo>
                  <a:lnTo>
                    <a:pt x="15343" y="666877"/>
                  </a:lnTo>
                  <a:lnTo>
                    <a:pt x="20175" y="655437"/>
                  </a:lnTo>
                  <a:lnTo>
                    <a:pt x="24853" y="641881"/>
                  </a:lnTo>
                  <a:lnTo>
                    <a:pt x="29289" y="626218"/>
                  </a:lnTo>
                  <a:lnTo>
                    <a:pt x="33490" y="608506"/>
                  </a:lnTo>
                  <a:lnTo>
                    <a:pt x="37499" y="589012"/>
                  </a:lnTo>
                  <a:lnTo>
                    <a:pt x="41359" y="568586"/>
                  </a:lnTo>
                  <a:lnTo>
                    <a:pt x="45112" y="548504"/>
                  </a:lnTo>
                  <a:lnTo>
                    <a:pt x="48788" y="529451"/>
                  </a:lnTo>
                  <a:lnTo>
                    <a:pt x="52410" y="511561"/>
                  </a:lnTo>
                  <a:lnTo>
                    <a:pt x="55996" y="494699"/>
                  </a:lnTo>
                  <a:lnTo>
                    <a:pt x="59553" y="478651"/>
                  </a:lnTo>
                  <a:lnTo>
                    <a:pt x="62924" y="463211"/>
                  </a:lnTo>
                  <a:lnTo>
                    <a:pt x="65809" y="448207"/>
                  </a:lnTo>
                  <a:lnTo>
                    <a:pt x="68085" y="433504"/>
                  </a:lnTo>
                  <a:lnTo>
                    <a:pt x="69952" y="418847"/>
                  </a:lnTo>
                  <a:lnTo>
                    <a:pt x="71821" y="403859"/>
                  </a:lnTo>
                  <a:lnTo>
                    <a:pt x="73927" y="388369"/>
                  </a:lnTo>
                  <a:lnTo>
                    <a:pt x="76174" y="372542"/>
                  </a:lnTo>
                  <a:lnTo>
                    <a:pt x="78229" y="356764"/>
                  </a:lnTo>
                  <a:lnTo>
                    <a:pt x="79913" y="341258"/>
                  </a:lnTo>
                  <a:lnTo>
                    <a:pt x="81366" y="325914"/>
                  </a:lnTo>
                  <a:lnTo>
                    <a:pt x="82948" y="310392"/>
                  </a:lnTo>
                  <a:lnTo>
                    <a:pt x="84860" y="294504"/>
                  </a:lnTo>
                  <a:lnTo>
                    <a:pt x="86974" y="278224"/>
                  </a:lnTo>
                  <a:lnTo>
                    <a:pt x="88940" y="261602"/>
                  </a:lnTo>
                  <a:lnTo>
                    <a:pt x="90559" y="244716"/>
                  </a:lnTo>
                  <a:lnTo>
                    <a:pt x="91799" y="227799"/>
                  </a:lnTo>
                  <a:lnTo>
                    <a:pt x="92706" y="211215"/>
                  </a:lnTo>
                  <a:lnTo>
                    <a:pt x="93355" y="195135"/>
                  </a:lnTo>
                  <a:lnTo>
                    <a:pt x="93977" y="179559"/>
                  </a:lnTo>
                  <a:lnTo>
                    <a:pt x="94935" y="164406"/>
                  </a:lnTo>
                  <a:lnTo>
                    <a:pt x="96395" y="149581"/>
                  </a:lnTo>
                  <a:lnTo>
                    <a:pt x="98191" y="134996"/>
                  </a:lnTo>
                  <a:lnTo>
                    <a:pt x="99936" y="120583"/>
                  </a:lnTo>
                  <a:lnTo>
                    <a:pt x="101403" y="106289"/>
                  </a:lnTo>
                  <a:lnTo>
                    <a:pt x="102540" y="92078"/>
                  </a:lnTo>
                  <a:lnTo>
                    <a:pt x="103377" y="77923"/>
                  </a:lnTo>
                  <a:lnTo>
                    <a:pt x="103980" y="63812"/>
                  </a:lnTo>
                  <a:lnTo>
                    <a:pt x="104571" y="49894"/>
                  </a:lnTo>
                  <a:lnTo>
                    <a:pt x="105507" y="36469"/>
                  </a:lnTo>
                  <a:lnTo>
                    <a:pt x="106961" y="23684"/>
                  </a:lnTo>
                  <a:lnTo>
                    <a:pt x="109115" y="12326"/>
                  </a:lnTo>
                  <a:lnTo>
                    <a:pt x="112956" y="4044"/>
                  </a:lnTo>
                  <a:lnTo>
                    <a:pt x="118757" y="0"/>
                  </a:lnTo>
                  <a:lnTo>
                    <a:pt x="125122" y="418"/>
                  </a:lnTo>
                  <a:lnTo>
                    <a:pt x="131597" y="4634"/>
                  </a:lnTo>
                  <a:lnTo>
                    <a:pt x="137985" y="11600"/>
                  </a:lnTo>
                  <a:lnTo>
                    <a:pt x="143989" y="20218"/>
                  </a:lnTo>
                  <a:lnTo>
                    <a:pt x="149484" y="29743"/>
                  </a:lnTo>
                  <a:lnTo>
                    <a:pt x="154650" y="39910"/>
                  </a:lnTo>
                  <a:lnTo>
                    <a:pt x="159879" y="50801"/>
                  </a:lnTo>
                  <a:lnTo>
                    <a:pt x="165392" y="62427"/>
                  </a:lnTo>
                  <a:lnTo>
                    <a:pt x="171077" y="74695"/>
                  </a:lnTo>
                  <a:lnTo>
                    <a:pt x="176594" y="87471"/>
                  </a:lnTo>
                  <a:lnTo>
                    <a:pt x="181750" y="100627"/>
                  </a:lnTo>
                  <a:lnTo>
                    <a:pt x="186518" y="114057"/>
                  </a:lnTo>
                  <a:lnTo>
                    <a:pt x="190947" y="127679"/>
                  </a:lnTo>
                  <a:lnTo>
                    <a:pt x="195114" y="141440"/>
                  </a:lnTo>
                  <a:lnTo>
                    <a:pt x="199251" y="155460"/>
                  </a:lnTo>
                  <a:lnTo>
                    <a:pt x="203722" y="170019"/>
                  </a:lnTo>
                  <a:lnTo>
                    <a:pt x="208694" y="185219"/>
                  </a:lnTo>
                  <a:lnTo>
                    <a:pt x="214001" y="200853"/>
                  </a:lnTo>
                  <a:lnTo>
                    <a:pt x="219256" y="216500"/>
                  </a:lnTo>
                  <a:lnTo>
                    <a:pt x="224239" y="231920"/>
                  </a:lnTo>
                  <a:lnTo>
                    <a:pt x="229058" y="247206"/>
                  </a:lnTo>
                  <a:lnTo>
                    <a:pt x="234053" y="262689"/>
                  </a:lnTo>
                  <a:lnTo>
                    <a:pt x="239410" y="278551"/>
                  </a:lnTo>
                  <a:lnTo>
                    <a:pt x="244990" y="294814"/>
                  </a:lnTo>
                  <a:lnTo>
                    <a:pt x="250436" y="311425"/>
                  </a:lnTo>
                  <a:lnTo>
                    <a:pt x="255545" y="328307"/>
                  </a:lnTo>
                  <a:lnTo>
                    <a:pt x="260281" y="345392"/>
                  </a:lnTo>
                  <a:lnTo>
                    <a:pt x="264689" y="362621"/>
                  </a:lnTo>
                  <a:lnTo>
                    <a:pt x="268837" y="379952"/>
                  </a:lnTo>
                  <a:lnTo>
                    <a:pt x="272792" y="397352"/>
                  </a:lnTo>
                  <a:lnTo>
                    <a:pt x="276608" y="414800"/>
                  </a:lnTo>
                  <a:lnTo>
                    <a:pt x="280327" y="432277"/>
                  </a:lnTo>
                  <a:lnTo>
                    <a:pt x="283979" y="449606"/>
                  </a:lnTo>
                  <a:lnTo>
                    <a:pt x="287585" y="466475"/>
                  </a:lnTo>
                  <a:lnTo>
                    <a:pt x="291163" y="482750"/>
                  </a:lnTo>
                  <a:lnTo>
                    <a:pt x="294889" y="498459"/>
                  </a:lnTo>
                  <a:lnTo>
                    <a:pt x="299075" y="513700"/>
                  </a:lnTo>
                  <a:lnTo>
                    <a:pt x="303853" y="528586"/>
                  </a:lnTo>
                  <a:lnTo>
                    <a:pt x="309028" y="543211"/>
                  </a:lnTo>
                  <a:lnTo>
                    <a:pt x="314195" y="557652"/>
                  </a:lnTo>
                  <a:lnTo>
                    <a:pt x="319112" y="571958"/>
                  </a:lnTo>
                  <a:lnTo>
                    <a:pt x="323718" y="586009"/>
                  </a:lnTo>
                  <a:lnTo>
                    <a:pt x="328039" y="599523"/>
                  </a:lnTo>
                  <a:lnTo>
                    <a:pt x="332128" y="612391"/>
                  </a:lnTo>
                  <a:lnTo>
                    <a:pt x="336043" y="624660"/>
                  </a:lnTo>
                  <a:lnTo>
                    <a:pt x="339833" y="636439"/>
                  </a:lnTo>
                  <a:lnTo>
                    <a:pt x="343534" y="647846"/>
                  </a:lnTo>
                  <a:lnTo>
                    <a:pt x="347174" y="658983"/>
                  </a:lnTo>
                  <a:lnTo>
                    <a:pt x="350771" y="669928"/>
                  </a:lnTo>
                  <a:lnTo>
                    <a:pt x="354340" y="680730"/>
                  </a:lnTo>
                  <a:lnTo>
                    <a:pt x="357930" y="691170"/>
                  </a:lnTo>
                  <a:lnTo>
                    <a:pt x="362087" y="701896"/>
                  </a:lnTo>
                  <a:lnTo>
                    <a:pt x="368296" y="714969"/>
                  </a:lnTo>
                  <a:lnTo>
                    <a:pt x="379026" y="73396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4570091" y="3428736"/>
              <a:ext cx="147400" cy="2"/>
            </a:xfrm>
            <a:custGeom>
              <a:avLst/>
              <a:gdLst/>
              <a:ahLst/>
              <a:cxnLst/>
              <a:rect l="0" t="0" r="0" b="0"/>
              <a:pathLst>
                <a:path w="147400" h="2">
                  <a:moveTo>
                    <a:pt x="147399" y="0"/>
                  </a:moveTo>
                  <a:lnTo>
                    <a:pt x="135597" y="1"/>
                  </a:lnTo>
                  <a:lnTo>
                    <a:pt x="123827" y="0"/>
                  </a:lnTo>
                  <a:lnTo>
                    <a:pt x="110938" y="0"/>
                  </a:lnTo>
                  <a:lnTo>
                    <a:pt x="97090" y="0"/>
                  </a:lnTo>
                  <a:lnTo>
                    <a:pt x="82762" y="0"/>
                  </a:lnTo>
                  <a:lnTo>
                    <a:pt x="68306" y="0"/>
                  </a:lnTo>
                  <a:lnTo>
                    <a:pt x="54295" y="0"/>
                  </a:lnTo>
                  <a:lnTo>
                    <a:pt x="40112" y="0"/>
                  </a:lnTo>
                  <a:lnTo>
                    <a:pt x="23396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4869629" y="2893250"/>
              <a:ext cx="174080" cy="700429"/>
            </a:xfrm>
            <a:custGeom>
              <a:avLst/>
              <a:gdLst/>
              <a:ahLst/>
              <a:cxnLst/>
              <a:rect l="0" t="0" r="0" b="0"/>
              <a:pathLst>
                <a:path w="174080" h="700429">
                  <a:moveTo>
                    <a:pt x="111074" y="567072"/>
                  </a:moveTo>
                  <a:lnTo>
                    <a:pt x="108006" y="558338"/>
                  </a:lnTo>
                  <a:lnTo>
                    <a:pt x="103944" y="550631"/>
                  </a:lnTo>
                  <a:lnTo>
                    <a:pt x="98446" y="543243"/>
                  </a:lnTo>
                  <a:lnTo>
                    <a:pt x="91513" y="536500"/>
                  </a:lnTo>
                  <a:lnTo>
                    <a:pt x="83067" y="531267"/>
                  </a:lnTo>
                  <a:lnTo>
                    <a:pt x="73226" y="527905"/>
                  </a:lnTo>
                  <a:lnTo>
                    <a:pt x="62561" y="526464"/>
                  </a:lnTo>
                  <a:lnTo>
                    <a:pt x="51955" y="526935"/>
                  </a:lnTo>
                  <a:lnTo>
                    <a:pt x="41911" y="529110"/>
                  </a:lnTo>
                  <a:lnTo>
                    <a:pt x="32714" y="532823"/>
                  </a:lnTo>
                  <a:lnTo>
                    <a:pt x="24610" y="538049"/>
                  </a:lnTo>
                  <a:lnTo>
                    <a:pt x="17610" y="544640"/>
                  </a:lnTo>
                  <a:lnTo>
                    <a:pt x="11723" y="552674"/>
                  </a:lnTo>
                  <a:lnTo>
                    <a:pt x="7051" y="562501"/>
                  </a:lnTo>
                  <a:lnTo>
                    <a:pt x="3537" y="574146"/>
                  </a:lnTo>
                  <a:lnTo>
                    <a:pt x="1158" y="587204"/>
                  </a:lnTo>
                  <a:lnTo>
                    <a:pt x="0" y="601032"/>
                  </a:lnTo>
                  <a:lnTo>
                    <a:pt x="8" y="615179"/>
                  </a:lnTo>
                  <a:lnTo>
                    <a:pt x="1317" y="629252"/>
                  </a:lnTo>
                  <a:lnTo>
                    <a:pt x="4324" y="642847"/>
                  </a:lnTo>
                  <a:lnTo>
                    <a:pt x="9088" y="655793"/>
                  </a:lnTo>
                  <a:lnTo>
                    <a:pt x="15390" y="667790"/>
                  </a:lnTo>
                  <a:lnTo>
                    <a:pt x="22907" y="678329"/>
                  </a:lnTo>
                  <a:lnTo>
                    <a:pt x="31332" y="687258"/>
                  </a:lnTo>
                  <a:lnTo>
                    <a:pt x="40411" y="694255"/>
                  </a:lnTo>
                  <a:lnTo>
                    <a:pt x="49950" y="698683"/>
                  </a:lnTo>
                  <a:lnTo>
                    <a:pt x="59803" y="700428"/>
                  </a:lnTo>
                  <a:lnTo>
                    <a:pt x="69705" y="699499"/>
                  </a:lnTo>
                  <a:lnTo>
                    <a:pt x="79280" y="695767"/>
                  </a:lnTo>
                  <a:lnTo>
                    <a:pt x="88350" y="689439"/>
                  </a:lnTo>
                  <a:lnTo>
                    <a:pt x="96917" y="680804"/>
                  </a:lnTo>
                  <a:lnTo>
                    <a:pt x="105057" y="670050"/>
                  </a:lnTo>
                  <a:lnTo>
                    <a:pt x="112864" y="657497"/>
                  </a:lnTo>
                  <a:lnTo>
                    <a:pt x="120260" y="643851"/>
                  </a:lnTo>
                  <a:lnTo>
                    <a:pt x="127008" y="630088"/>
                  </a:lnTo>
                  <a:lnTo>
                    <a:pt x="133027" y="616759"/>
                  </a:lnTo>
                  <a:lnTo>
                    <a:pt x="138221" y="603862"/>
                  </a:lnTo>
                  <a:lnTo>
                    <a:pt x="142413" y="591054"/>
                  </a:lnTo>
                  <a:lnTo>
                    <a:pt x="145606" y="578103"/>
                  </a:lnTo>
                  <a:lnTo>
                    <a:pt x="148107" y="564928"/>
                  </a:lnTo>
                  <a:lnTo>
                    <a:pt x="150409" y="551536"/>
                  </a:lnTo>
                  <a:lnTo>
                    <a:pt x="152815" y="537958"/>
                  </a:lnTo>
                  <a:lnTo>
                    <a:pt x="155433" y="524075"/>
                  </a:lnTo>
                  <a:lnTo>
                    <a:pt x="158271" y="509615"/>
                  </a:lnTo>
                  <a:lnTo>
                    <a:pt x="161289" y="494485"/>
                  </a:lnTo>
                  <a:lnTo>
                    <a:pt x="164282" y="478899"/>
                  </a:lnTo>
                  <a:lnTo>
                    <a:pt x="166905" y="463285"/>
                  </a:lnTo>
                  <a:lnTo>
                    <a:pt x="168998" y="447887"/>
                  </a:lnTo>
                  <a:lnTo>
                    <a:pt x="170570" y="432616"/>
                  </a:lnTo>
                  <a:lnTo>
                    <a:pt x="171707" y="417144"/>
                  </a:lnTo>
                  <a:lnTo>
                    <a:pt x="172510" y="401293"/>
                  </a:lnTo>
                  <a:lnTo>
                    <a:pt x="173067" y="385208"/>
                  </a:lnTo>
                  <a:lnTo>
                    <a:pt x="173449" y="369248"/>
                  </a:lnTo>
                  <a:lnTo>
                    <a:pt x="173710" y="353616"/>
                  </a:lnTo>
                  <a:lnTo>
                    <a:pt x="173886" y="338186"/>
                  </a:lnTo>
                  <a:lnTo>
                    <a:pt x="174004" y="322606"/>
                  </a:lnTo>
                  <a:lnTo>
                    <a:pt x="174079" y="306683"/>
                  </a:lnTo>
                  <a:lnTo>
                    <a:pt x="173960" y="290549"/>
                  </a:lnTo>
                  <a:lnTo>
                    <a:pt x="173347" y="274557"/>
                  </a:lnTo>
                  <a:lnTo>
                    <a:pt x="172122" y="258908"/>
                  </a:lnTo>
                  <a:lnTo>
                    <a:pt x="170486" y="243636"/>
                  </a:lnTo>
                  <a:lnTo>
                    <a:pt x="168848" y="228694"/>
                  </a:lnTo>
                  <a:lnTo>
                    <a:pt x="167448" y="214014"/>
                  </a:lnTo>
                  <a:lnTo>
                    <a:pt x="166187" y="199528"/>
                  </a:lnTo>
                  <a:lnTo>
                    <a:pt x="164734" y="185182"/>
                  </a:lnTo>
                  <a:lnTo>
                    <a:pt x="162905" y="170933"/>
                  </a:lnTo>
                  <a:lnTo>
                    <a:pt x="160676" y="156752"/>
                  </a:lnTo>
                  <a:lnTo>
                    <a:pt x="158100" y="142618"/>
                  </a:lnTo>
                  <a:lnTo>
                    <a:pt x="155254" y="128520"/>
                  </a:lnTo>
                  <a:lnTo>
                    <a:pt x="152206" y="114611"/>
                  </a:lnTo>
                  <a:lnTo>
                    <a:pt x="149014" y="101193"/>
                  </a:lnTo>
                  <a:lnTo>
                    <a:pt x="145721" y="88388"/>
                  </a:lnTo>
                  <a:lnTo>
                    <a:pt x="142358" y="76163"/>
                  </a:lnTo>
                  <a:lnTo>
                    <a:pt x="138949" y="64413"/>
                  </a:lnTo>
                  <a:lnTo>
                    <a:pt x="135506" y="53025"/>
                  </a:lnTo>
                  <a:lnTo>
                    <a:pt x="132041" y="41902"/>
                  </a:lnTo>
                  <a:lnTo>
                    <a:pt x="128561" y="30966"/>
                  </a:lnTo>
                  <a:lnTo>
                    <a:pt x="125067" y="20183"/>
                  </a:lnTo>
                  <a:lnTo>
                    <a:pt x="121375" y="10338"/>
                  </a:lnTo>
                  <a:lnTo>
                    <a:pt x="116389" y="3194"/>
                  </a:lnTo>
                  <a:lnTo>
                    <a:pt x="110072" y="0"/>
                  </a:lnTo>
                  <a:lnTo>
                    <a:pt x="104425" y="988"/>
                  </a:lnTo>
                  <a:lnTo>
                    <a:pt x="100090" y="5575"/>
                  </a:lnTo>
                  <a:lnTo>
                    <a:pt x="97123" y="13114"/>
                  </a:lnTo>
                  <a:lnTo>
                    <a:pt x="95566" y="23173"/>
                  </a:lnTo>
                  <a:lnTo>
                    <a:pt x="95290" y="35286"/>
                  </a:lnTo>
                  <a:lnTo>
                    <a:pt x="95902" y="48818"/>
                  </a:lnTo>
                  <a:lnTo>
                    <a:pt x="96843" y="63043"/>
                  </a:lnTo>
                  <a:lnTo>
                    <a:pt x="97768" y="77500"/>
                  </a:lnTo>
                  <a:lnTo>
                    <a:pt x="98539" y="91969"/>
                  </a:lnTo>
                  <a:lnTo>
                    <a:pt x="99131" y="106372"/>
                  </a:lnTo>
                  <a:lnTo>
                    <a:pt x="99565" y="120691"/>
                  </a:lnTo>
                  <a:lnTo>
                    <a:pt x="99873" y="134936"/>
                  </a:lnTo>
                  <a:lnTo>
                    <a:pt x="100088" y="149120"/>
                  </a:lnTo>
                  <a:lnTo>
                    <a:pt x="100240" y="163261"/>
                  </a:lnTo>
                  <a:lnTo>
                    <a:pt x="100514" y="177370"/>
                  </a:lnTo>
                  <a:lnTo>
                    <a:pt x="101231" y="191456"/>
                  </a:lnTo>
                  <a:lnTo>
                    <a:pt x="102531" y="205526"/>
                  </a:lnTo>
                  <a:lnTo>
                    <a:pt x="104387" y="219587"/>
                  </a:lnTo>
                  <a:lnTo>
                    <a:pt x="106704" y="233639"/>
                  </a:lnTo>
                  <a:lnTo>
                    <a:pt x="109369" y="247692"/>
                  </a:lnTo>
                  <a:lnTo>
                    <a:pt x="112125" y="261909"/>
                  </a:lnTo>
                  <a:lnTo>
                    <a:pt x="114587" y="276600"/>
                  </a:lnTo>
                  <a:lnTo>
                    <a:pt x="116576" y="291889"/>
                  </a:lnTo>
                  <a:lnTo>
                    <a:pt x="118250" y="307582"/>
                  </a:lnTo>
                  <a:lnTo>
                    <a:pt x="119987" y="323270"/>
                  </a:lnTo>
                  <a:lnTo>
                    <a:pt x="122006" y="338712"/>
                  </a:lnTo>
                  <a:lnTo>
                    <a:pt x="124195" y="353843"/>
                  </a:lnTo>
                  <a:lnTo>
                    <a:pt x="126211" y="368690"/>
                  </a:lnTo>
                  <a:lnTo>
                    <a:pt x="127868" y="383306"/>
                  </a:lnTo>
                  <a:lnTo>
                    <a:pt x="129304" y="397749"/>
                  </a:lnTo>
                  <a:lnTo>
                    <a:pt x="130875" y="412067"/>
                  </a:lnTo>
                  <a:lnTo>
                    <a:pt x="132783" y="426305"/>
                  </a:lnTo>
                  <a:lnTo>
                    <a:pt x="135065" y="440818"/>
                  </a:lnTo>
                  <a:lnTo>
                    <a:pt x="137675" y="456240"/>
                  </a:lnTo>
                  <a:lnTo>
                    <a:pt x="140545" y="472830"/>
                  </a:lnTo>
                  <a:lnTo>
                    <a:pt x="143609" y="490041"/>
                  </a:lnTo>
                  <a:lnTo>
                    <a:pt x="146811" y="506753"/>
                  </a:lnTo>
                  <a:lnTo>
                    <a:pt x="150106" y="522352"/>
                  </a:lnTo>
                  <a:lnTo>
                    <a:pt x="153313" y="536491"/>
                  </a:lnTo>
                  <a:lnTo>
                    <a:pt x="156427" y="550330"/>
                  </a:lnTo>
                  <a:lnTo>
                    <a:pt x="159720" y="566196"/>
                  </a:lnTo>
                  <a:lnTo>
                    <a:pt x="163716" y="5881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5109968" y="3449794"/>
              <a:ext cx="121755" cy="379026"/>
            </a:xfrm>
            <a:custGeom>
              <a:avLst/>
              <a:gdLst/>
              <a:ahLst/>
              <a:cxnLst/>
              <a:rect l="0" t="0" r="0" b="0"/>
              <a:pathLst>
                <a:path w="121755" h="379026">
                  <a:moveTo>
                    <a:pt x="102362" y="0"/>
                  </a:moveTo>
                  <a:lnTo>
                    <a:pt x="102429" y="11735"/>
                  </a:lnTo>
                  <a:lnTo>
                    <a:pt x="103069" y="22864"/>
                  </a:lnTo>
                  <a:lnTo>
                    <a:pt x="104366" y="34467"/>
                  </a:lnTo>
                  <a:lnTo>
                    <a:pt x="106225" y="46801"/>
                  </a:lnTo>
                  <a:lnTo>
                    <a:pt x="108542" y="60109"/>
                  </a:lnTo>
                  <a:lnTo>
                    <a:pt x="111204" y="74414"/>
                  </a:lnTo>
                  <a:lnTo>
                    <a:pt x="113954" y="89418"/>
                  </a:lnTo>
                  <a:lnTo>
                    <a:pt x="116413" y="104632"/>
                  </a:lnTo>
                  <a:lnTo>
                    <a:pt x="118395" y="119750"/>
                  </a:lnTo>
                  <a:lnTo>
                    <a:pt x="119893" y="134662"/>
                  </a:lnTo>
                  <a:lnTo>
                    <a:pt x="120981" y="149359"/>
                  </a:lnTo>
                  <a:lnTo>
                    <a:pt x="121737" y="163867"/>
                  </a:lnTo>
                  <a:lnTo>
                    <a:pt x="121754" y="177898"/>
                  </a:lnTo>
                  <a:lnTo>
                    <a:pt x="120176" y="190874"/>
                  </a:lnTo>
                  <a:lnTo>
                    <a:pt x="116662" y="202562"/>
                  </a:lnTo>
                  <a:lnTo>
                    <a:pt x="111182" y="212886"/>
                  </a:lnTo>
                  <a:lnTo>
                    <a:pt x="103758" y="221757"/>
                  </a:lnTo>
                  <a:lnTo>
                    <a:pt x="94618" y="229284"/>
                  </a:lnTo>
                  <a:lnTo>
                    <a:pt x="84262" y="235867"/>
                  </a:lnTo>
                  <a:lnTo>
                    <a:pt x="73334" y="242070"/>
                  </a:lnTo>
                  <a:lnTo>
                    <a:pt x="62257" y="248252"/>
                  </a:lnTo>
                  <a:lnTo>
                    <a:pt x="51382" y="254561"/>
                  </a:lnTo>
                  <a:lnTo>
                    <a:pt x="41081" y="261029"/>
                  </a:lnTo>
                  <a:lnTo>
                    <a:pt x="31497" y="267652"/>
                  </a:lnTo>
                  <a:lnTo>
                    <a:pt x="22909" y="274728"/>
                  </a:lnTo>
                  <a:lnTo>
                    <a:pt x="15811" y="282842"/>
                  </a:lnTo>
                  <a:lnTo>
                    <a:pt x="10331" y="292228"/>
                  </a:lnTo>
                  <a:lnTo>
                    <a:pt x="6294" y="302803"/>
                  </a:lnTo>
                  <a:lnTo>
                    <a:pt x="3410" y="314351"/>
                  </a:lnTo>
                  <a:lnTo>
                    <a:pt x="1397" y="326620"/>
                  </a:lnTo>
                  <a:lnTo>
                    <a:pt x="204" y="338801"/>
                  </a:lnTo>
                  <a:lnTo>
                    <a:pt x="0" y="350738"/>
                  </a:lnTo>
                  <a:lnTo>
                    <a:pt x="1881" y="363474"/>
                  </a:lnTo>
                  <a:lnTo>
                    <a:pt x="7605" y="37902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5191273" y="328133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5307086" y="3309997"/>
              <a:ext cx="105286" cy="181912"/>
            </a:xfrm>
            <a:custGeom>
              <a:avLst/>
              <a:gdLst/>
              <a:ahLst/>
              <a:cxnLst/>
              <a:rect l="0" t="0" r="0" b="0"/>
              <a:pathLst>
                <a:path w="105286" h="181912">
                  <a:moveTo>
                    <a:pt x="0" y="118740"/>
                  </a:moveTo>
                  <a:lnTo>
                    <a:pt x="5935" y="112939"/>
                  </a:lnTo>
                  <a:lnTo>
                    <a:pt x="12139" y="108015"/>
                  </a:lnTo>
                  <a:lnTo>
                    <a:pt x="19235" y="103508"/>
                  </a:lnTo>
                  <a:lnTo>
                    <a:pt x="27175" y="99114"/>
                  </a:lnTo>
                  <a:lnTo>
                    <a:pt x="35821" y="94452"/>
                  </a:lnTo>
                  <a:lnTo>
                    <a:pt x="45012" y="89337"/>
                  </a:lnTo>
                  <a:lnTo>
                    <a:pt x="54439" y="83760"/>
                  </a:lnTo>
                  <a:lnTo>
                    <a:pt x="63679" y="77788"/>
                  </a:lnTo>
                  <a:lnTo>
                    <a:pt x="72515" y="71505"/>
                  </a:lnTo>
                  <a:lnTo>
                    <a:pt x="80750" y="64828"/>
                  </a:lnTo>
                  <a:lnTo>
                    <a:pt x="88135" y="57514"/>
                  </a:lnTo>
                  <a:lnTo>
                    <a:pt x="94606" y="49488"/>
                  </a:lnTo>
                  <a:lnTo>
                    <a:pt x="99783" y="40979"/>
                  </a:lnTo>
                  <a:lnTo>
                    <a:pt x="102906" y="32422"/>
                  </a:lnTo>
                  <a:lnTo>
                    <a:pt x="103735" y="24083"/>
                  </a:lnTo>
                  <a:lnTo>
                    <a:pt x="102172" y="16367"/>
                  </a:lnTo>
                  <a:lnTo>
                    <a:pt x="98008" y="9870"/>
                  </a:lnTo>
                  <a:lnTo>
                    <a:pt x="91399" y="4811"/>
                  </a:lnTo>
                  <a:lnTo>
                    <a:pt x="83084" y="1398"/>
                  </a:lnTo>
                  <a:lnTo>
                    <a:pt x="74141" y="0"/>
                  </a:lnTo>
                  <a:lnTo>
                    <a:pt x="65249" y="619"/>
                  </a:lnTo>
                  <a:lnTo>
                    <a:pt x="56674" y="3135"/>
                  </a:lnTo>
                  <a:lnTo>
                    <a:pt x="48463" y="7482"/>
                  </a:lnTo>
                  <a:lnTo>
                    <a:pt x="40577" y="13444"/>
                  </a:lnTo>
                  <a:lnTo>
                    <a:pt x="33112" y="20868"/>
                  </a:lnTo>
                  <a:lnTo>
                    <a:pt x="26310" y="29745"/>
                  </a:lnTo>
                  <a:lnTo>
                    <a:pt x="20257" y="39937"/>
                  </a:lnTo>
                  <a:lnTo>
                    <a:pt x="15206" y="51203"/>
                  </a:lnTo>
                  <a:lnTo>
                    <a:pt x="11643" y="63288"/>
                  </a:lnTo>
                  <a:lnTo>
                    <a:pt x="9699" y="75969"/>
                  </a:lnTo>
                  <a:lnTo>
                    <a:pt x="9360" y="88906"/>
                  </a:lnTo>
                  <a:lnTo>
                    <a:pt x="10645" y="101665"/>
                  </a:lnTo>
                  <a:lnTo>
                    <a:pt x="13402" y="114014"/>
                  </a:lnTo>
                  <a:lnTo>
                    <a:pt x="17522" y="125593"/>
                  </a:lnTo>
                  <a:lnTo>
                    <a:pt x="23028" y="135844"/>
                  </a:lnTo>
                  <a:lnTo>
                    <a:pt x="29808" y="144590"/>
                  </a:lnTo>
                  <a:lnTo>
                    <a:pt x="37800" y="151973"/>
                  </a:lnTo>
                  <a:lnTo>
                    <a:pt x="47067" y="158255"/>
                  </a:lnTo>
                  <a:lnTo>
                    <a:pt x="57504" y="163704"/>
                  </a:lnTo>
                  <a:lnTo>
                    <a:pt x="68302" y="168398"/>
                  </a:lnTo>
                  <a:lnTo>
                    <a:pt x="79084" y="172688"/>
                  </a:lnTo>
                  <a:lnTo>
                    <a:pt x="90797" y="176959"/>
                  </a:lnTo>
                  <a:lnTo>
                    <a:pt x="105285" y="1819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5517579" y="3312923"/>
              <a:ext cx="73777" cy="157928"/>
            </a:xfrm>
            <a:custGeom>
              <a:avLst/>
              <a:gdLst/>
              <a:ahLst/>
              <a:cxnLst/>
              <a:rect l="0" t="0" r="0" b="0"/>
              <a:pathLst>
                <a:path w="73777" h="157928">
                  <a:moveTo>
                    <a:pt x="73776" y="0"/>
                  </a:moveTo>
                  <a:lnTo>
                    <a:pt x="62175" y="201"/>
                  </a:lnTo>
                  <a:lnTo>
                    <a:pt x="52327" y="2121"/>
                  </a:lnTo>
                  <a:lnTo>
                    <a:pt x="43326" y="6011"/>
                  </a:lnTo>
                  <a:lnTo>
                    <a:pt x="35057" y="11591"/>
                  </a:lnTo>
                  <a:lnTo>
                    <a:pt x="27679" y="18540"/>
                  </a:lnTo>
                  <a:lnTo>
                    <a:pt x="21209" y="26539"/>
                  </a:lnTo>
                  <a:lnTo>
                    <a:pt x="15530" y="35310"/>
                  </a:lnTo>
                  <a:lnTo>
                    <a:pt x="10475" y="44632"/>
                  </a:lnTo>
                  <a:lnTo>
                    <a:pt x="5900" y="54338"/>
                  </a:lnTo>
                  <a:lnTo>
                    <a:pt x="2167" y="64310"/>
                  </a:lnTo>
                  <a:lnTo>
                    <a:pt x="95" y="74463"/>
                  </a:lnTo>
                  <a:lnTo>
                    <a:pt x="0" y="84734"/>
                  </a:lnTo>
                  <a:lnTo>
                    <a:pt x="1735" y="94921"/>
                  </a:lnTo>
                  <a:lnTo>
                    <a:pt x="4959" y="104687"/>
                  </a:lnTo>
                  <a:lnTo>
                    <a:pt x="9322" y="113882"/>
                  </a:lnTo>
                  <a:lnTo>
                    <a:pt x="14842" y="122362"/>
                  </a:lnTo>
                  <a:lnTo>
                    <a:pt x="21896" y="129912"/>
                  </a:lnTo>
                  <a:lnTo>
                    <a:pt x="30545" y="136504"/>
                  </a:lnTo>
                  <a:lnTo>
                    <a:pt x="39985" y="142118"/>
                  </a:lnTo>
                  <a:lnTo>
                    <a:pt x="49634" y="147199"/>
                  </a:lnTo>
                  <a:lnTo>
                    <a:pt x="60340" y="152195"/>
                  </a:lnTo>
                  <a:lnTo>
                    <a:pt x="73776" y="1579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5718751" y="3060239"/>
              <a:ext cx="51590" cy="452726"/>
            </a:xfrm>
            <a:custGeom>
              <a:avLst/>
              <a:gdLst/>
              <a:ahLst/>
              <a:cxnLst/>
              <a:rect l="0" t="0" r="0" b="0"/>
              <a:pathLst>
                <a:path w="51590" h="452726">
                  <a:moveTo>
                    <a:pt x="9475" y="0"/>
                  </a:moveTo>
                  <a:lnTo>
                    <a:pt x="6608" y="9002"/>
                  </a:lnTo>
                  <a:lnTo>
                    <a:pt x="4466" y="19270"/>
                  </a:lnTo>
                  <a:lnTo>
                    <a:pt x="2863" y="31849"/>
                  </a:lnTo>
                  <a:lnTo>
                    <a:pt x="1683" y="46203"/>
                  </a:lnTo>
                  <a:lnTo>
                    <a:pt x="834" y="61351"/>
                  </a:lnTo>
                  <a:lnTo>
                    <a:pt x="241" y="76636"/>
                  </a:lnTo>
                  <a:lnTo>
                    <a:pt x="0" y="91770"/>
                  </a:lnTo>
                  <a:lnTo>
                    <a:pt x="364" y="106672"/>
                  </a:lnTo>
                  <a:lnTo>
                    <a:pt x="1420" y="121357"/>
                  </a:lnTo>
                  <a:lnTo>
                    <a:pt x="2942" y="136029"/>
                  </a:lnTo>
                  <a:lnTo>
                    <a:pt x="4501" y="151040"/>
                  </a:lnTo>
                  <a:lnTo>
                    <a:pt x="5849" y="166555"/>
                  </a:lnTo>
                  <a:lnTo>
                    <a:pt x="7075" y="182571"/>
                  </a:lnTo>
                  <a:lnTo>
                    <a:pt x="8505" y="199010"/>
                  </a:lnTo>
                  <a:lnTo>
                    <a:pt x="10319" y="215770"/>
                  </a:lnTo>
                  <a:lnTo>
                    <a:pt x="12537" y="232601"/>
                  </a:lnTo>
                  <a:lnTo>
                    <a:pt x="15105" y="249126"/>
                  </a:lnTo>
                  <a:lnTo>
                    <a:pt x="17946" y="265175"/>
                  </a:lnTo>
                  <a:lnTo>
                    <a:pt x="20992" y="281071"/>
                  </a:lnTo>
                  <a:lnTo>
                    <a:pt x="24181" y="297503"/>
                  </a:lnTo>
                  <a:lnTo>
                    <a:pt x="27473" y="314814"/>
                  </a:lnTo>
                  <a:lnTo>
                    <a:pt x="30834" y="332696"/>
                  </a:lnTo>
                  <a:lnTo>
                    <a:pt x="34244" y="350401"/>
                  </a:lnTo>
                  <a:lnTo>
                    <a:pt x="37682" y="367487"/>
                  </a:lnTo>
                  <a:lnTo>
                    <a:pt x="40986" y="383648"/>
                  </a:lnTo>
                  <a:lnTo>
                    <a:pt x="44175" y="400340"/>
                  </a:lnTo>
                  <a:lnTo>
                    <a:pt x="47531" y="421260"/>
                  </a:lnTo>
                  <a:lnTo>
                    <a:pt x="51589" y="45272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5549242" y="3234615"/>
              <a:ext cx="315856" cy="46723"/>
            </a:xfrm>
            <a:custGeom>
              <a:avLst/>
              <a:gdLst/>
              <a:ahLst/>
              <a:cxnLst/>
              <a:rect l="0" t="0" r="0" b="0"/>
              <a:pathLst>
                <a:path w="315856" h="46723">
                  <a:moveTo>
                    <a:pt x="315855" y="4608"/>
                  </a:moveTo>
                  <a:lnTo>
                    <a:pt x="306986" y="1809"/>
                  </a:lnTo>
                  <a:lnTo>
                    <a:pt x="297999" y="307"/>
                  </a:lnTo>
                  <a:lnTo>
                    <a:pt x="287999" y="0"/>
                  </a:lnTo>
                  <a:lnTo>
                    <a:pt x="276846" y="680"/>
                  </a:lnTo>
                  <a:lnTo>
                    <a:pt x="264386" y="2147"/>
                  </a:lnTo>
                  <a:lnTo>
                    <a:pt x="250674" y="4216"/>
                  </a:lnTo>
                  <a:lnTo>
                    <a:pt x="235911" y="6726"/>
                  </a:lnTo>
                  <a:lnTo>
                    <a:pt x="220334" y="9549"/>
                  </a:lnTo>
                  <a:lnTo>
                    <a:pt x="204165" y="12591"/>
                  </a:lnTo>
                  <a:lnTo>
                    <a:pt x="187904" y="15784"/>
                  </a:lnTo>
                  <a:lnTo>
                    <a:pt x="172295" y="19080"/>
                  </a:lnTo>
                  <a:lnTo>
                    <a:pt x="157679" y="22442"/>
                  </a:lnTo>
                  <a:lnTo>
                    <a:pt x="143729" y="25682"/>
                  </a:lnTo>
                  <a:lnTo>
                    <a:pt x="129675" y="28479"/>
                  </a:lnTo>
                  <a:lnTo>
                    <a:pt x="115070" y="30697"/>
                  </a:lnTo>
                  <a:lnTo>
                    <a:pt x="99969" y="32525"/>
                  </a:lnTo>
                  <a:lnTo>
                    <a:pt x="84745" y="34367"/>
                  </a:lnTo>
                  <a:lnTo>
                    <a:pt x="69659" y="36456"/>
                  </a:lnTo>
                  <a:lnTo>
                    <a:pt x="55213" y="38701"/>
                  </a:lnTo>
                  <a:lnTo>
                    <a:pt x="40682" y="40991"/>
                  </a:lnTo>
                  <a:lnTo>
                    <a:pt x="23678" y="43532"/>
                  </a:lnTo>
                  <a:lnTo>
                    <a:pt x="0" y="4672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5917739" y="3376094"/>
              <a:ext cx="21058" cy="168457"/>
            </a:xfrm>
            <a:custGeom>
              <a:avLst/>
              <a:gdLst/>
              <a:ahLst/>
              <a:cxnLst/>
              <a:rect l="0" t="0" r="0" b="0"/>
              <a:pathLst>
                <a:path w="21058" h="168457">
                  <a:moveTo>
                    <a:pt x="0" y="0"/>
                  </a:moveTo>
                  <a:lnTo>
                    <a:pt x="67" y="14602"/>
                  </a:lnTo>
                  <a:lnTo>
                    <a:pt x="707" y="27873"/>
                  </a:lnTo>
                  <a:lnTo>
                    <a:pt x="1999" y="41074"/>
                  </a:lnTo>
                  <a:lnTo>
                    <a:pt x="3686" y="54416"/>
                  </a:lnTo>
                  <a:lnTo>
                    <a:pt x="5354" y="67925"/>
                  </a:lnTo>
                  <a:lnTo>
                    <a:pt x="6772" y="81574"/>
                  </a:lnTo>
                  <a:lnTo>
                    <a:pt x="8043" y="95167"/>
                  </a:lnTo>
                  <a:lnTo>
                    <a:pt x="9502" y="108368"/>
                  </a:lnTo>
                  <a:lnTo>
                    <a:pt x="11330" y="121010"/>
                  </a:lnTo>
                  <a:lnTo>
                    <a:pt x="13398" y="132656"/>
                  </a:lnTo>
                  <a:lnTo>
                    <a:pt x="15549" y="143659"/>
                  </a:lnTo>
                  <a:lnTo>
                    <a:pt x="17976" y="154985"/>
                  </a:lnTo>
                  <a:lnTo>
                    <a:pt x="21057" y="1684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5886153" y="3228695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0" y="0"/>
                  </a:moveTo>
                  <a:lnTo>
                    <a:pt x="1052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5991438" y="3281337"/>
              <a:ext cx="136872" cy="219240"/>
            </a:xfrm>
            <a:custGeom>
              <a:avLst/>
              <a:gdLst/>
              <a:ahLst/>
              <a:cxnLst/>
              <a:rect l="0" t="0" r="0" b="0"/>
              <a:pathLst>
                <a:path w="136872" h="219240">
                  <a:moveTo>
                    <a:pt x="0" y="52643"/>
                  </a:moveTo>
                  <a:lnTo>
                    <a:pt x="5868" y="64445"/>
                  </a:lnTo>
                  <a:lnTo>
                    <a:pt x="11432" y="76214"/>
                  </a:lnTo>
                  <a:lnTo>
                    <a:pt x="17232" y="89104"/>
                  </a:lnTo>
                  <a:lnTo>
                    <a:pt x="23312" y="102953"/>
                  </a:lnTo>
                  <a:lnTo>
                    <a:pt x="29642" y="117281"/>
                  </a:lnTo>
                  <a:lnTo>
                    <a:pt x="36170" y="131745"/>
                  </a:lnTo>
                  <a:lnTo>
                    <a:pt x="42847" y="146022"/>
                  </a:lnTo>
                  <a:lnTo>
                    <a:pt x="49629" y="159750"/>
                  </a:lnTo>
                  <a:lnTo>
                    <a:pt x="56487" y="172787"/>
                  </a:lnTo>
                  <a:lnTo>
                    <a:pt x="63396" y="185013"/>
                  </a:lnTo>
                  <a:lnTo>
                    <a:pt x="70341" y="196238"/>
                  </a:lnTo>
                  <a:lnTo>
                    <a:pt x="77326" y="206428"/>
                  </a:lnTo>
                  <a:lnTo>
                    <a:pt x="84851" y="214611"/>
                  </a:lnTo>
                  <a:lnTo>
                    <a:pt x="92697" y="218989"/>
                  </a:lnTo>
                  <a:lnTo>
                    <a:pt x="99484" y="219239"/>
                  </a:lnTo>
                  <a:lnTo>
                    <a:pt x="105131" y="216171"/>
                  </a:lnTo>
                  <a:lnTo>
                    <a:pt x="109976" y="210714"/>
                  </a:lnTo>
                  <a:lnTo>
                    <a:pt x="114150" y="203437"/>
                  </a:lnTo>
                  <a:lnTo>
                    <a:pt x="117539" y="194562"/>
                  </a:lnTo>
                  <a:lnTo>
                    <a:pt x="120131" y="184319"/>
                  </a:lnTo>
                  <a:lnTo>
                    <a:pt x="122030" y="172825"/>
                  </a:lnTo>
                  <a:lnTo>
                    <a:pt x="123383" y="160042"/>
                  </a:lnTo>
                  <a:lnTo>
                    <a:pt x="124327" y="146070"/>
                  </a:lnTo>
                  <a:lnTo>
                    <a:pt x="124978" y="131279"/>
                  </a:lnTo>
                  <a:lnTo>
                    <a:pt x="125423" y="116203"/>
                  </a:lnTo>
                  <a:lnTo>
                    <a:pt x="125729" y="101180"/>
                  </a:lnTo>
                  <a:lnTo>
                    <a:pt x="126106" y="86500"/>
                  </a:lnTo>
                  <a:lnTo>
                    <a:pt x="126890" y="72488"/>
                  </a:lnTo>
                  <a:lnTo>
                    <a:pt x="128231" y="59260"/>
                  </a:lnTo>
                  <a:lnTo>
                    <a:pt x="129955" y="47002"/>
                  </a:lnTo>
                  <a:lnTo>
                    <a:pt x="131829" y="34769"/>
                  </a:lnTo>
                  <a:lnTo>
                    <a:pt x="134022" y="20368"/>
                  </a:lnTo>
                  <a:lnTo>
                    <a:pt x="136871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6180952" y="3288539"/>
              <a:ext cx="144829" cy="207033"/>
            </a:xfrm>
            <a:custGeom>
              <a:avLst/>
              <a:gdLst/>
              <a:ahLst/>
              <a:cxnLst/>
              <a:rect l="0" t="0" r="0" b="0"/>
              <a:pathLst>
                <a:path w="144829" h="207033">
                  <a:moveTo>
                    <a:pt x="0" y="55970"/>
                  </a:moveTo>
                  <a:lnTo>
                    <a:pt x="5867" y="64704"/>
                  </a:lnTo>
                  <a:lnTo>
                    <a:pt x="11432" y="72410"/>
                  </a:lnTo>
                  <a:lnTo>
                    <a:pt x="17235" y="79808"/>
                  </a:lnTo>
                  <a:lnTo>
                    <a:pt x="23489" y="86896"/>
                  </a:lnTo>
                  <a:lnTo>
                    <a:pt x="30466" y="93427"/>
                  </a:lnTo>
                  <a:lnTo>
                    <a:pt x="38248" y="99289"/>
                  </a:lnTo>
                  <a:lnTo>
                    <a:pt x="46750" y="104209"/>
                  </a:lnTo>
                  <a:lnTo>
                    <a:pt x="55829" y="107683"/>
                  </a:lnTo>
                  <a:lnTo>
                    <a:pt x="65342" y="109567"/>
                  </a:lnTo>
                  <a:lnTo>
                    <a:pt x="75170" y="109865"/>
                  </a:lnTo>
                  <a:lnTo>
                    <a:pt x="85220" y="108552"/>
                  </a:lnTo>
                  <a:lnTo>
                    <a:pt x="95418" y="105781"/>
                  </a:lnTo>
                  <a:lnTo>
                    <a:pt x="105554" y="101821"/>
                  </a:lnTo>
                  <a:lnTo>
                    <a:pt x="115287" y="96955"/>
                  </a:lnTo>
                  <a:lnTo>
                    <a:pt x="124449" y="91422"/>
                  </a:lnTo>
                  <a:lnTo>
                    <a:pt x="132567" y="85253"/>
                  </a:lnTo>
                  <a:lnTo>
                    <a:pt x="138810" y="78281"/>
                  </a:lnTo>
                  <a:lnTo>
                    <a:pt x="142888" y="70483"/>
                  </a:lnTo>
                  <a:lnTo>
                    <a:pt x="144828" y="62128"/>
                  </a:lnTo>
                  <a:lnTo>
                    <a:pt x="144702" y="53674"/>
                  </a:lnTo>
                  <a:lnTo>
                    <a:pt x="142761" y="45395"/>
                  </a:lnTo>
                  <a:lnTo>
                    <a:pt x="139207" y="37378"/>
                  </a:lnTo>
                  <a:lnTo>
                    <a:pt x="134090" y="29615"/>
                  </a:lnTo>
                  <a:lnTo>
                    <a:pt x="127575" y="22070"/>
                  </a:lnTo>
                  <a:lnTo>
                    <a:pt x="119762" y="15020"/>
                  </a:lnTo>
                  <a:lnTo>
                    <a:pt x="110616" y="9037"/>
                  </a:lnTo>
                  <a:lnTo>
                    <a:pt x="100245" y="4355"/>
                  </a:lnTo>
                  <a:lnTo>
                    <a:pt x="89027" y="1212"/>
                  </a:lnTo>
                  <a:lnTo>
                    <a:pt x="77505" y="0"/>
                  </a:lnTo>
                  <a:lnTo>
                    <a:pt x="66026" y="749"/>
                  </a:lnTo>
                  <a:lnTo>
                    <a:pt x="55049" y="3353"/>
                  </a:lnTo>
                  <a:lnTo>
                    <a:pt x="45209" y="7760"/>
                  </a:lnTo>
                  <a:lnTo>
                    <a:pt x="36748" y="13762"/>
                  </a:lnTo>
                  <a:lnTo>
                    <a:pt x="29728" y="21214"/>
                  </a:lnTo>
                  <a:lnTo>
                    <a:pt x="24222" y="30110"/>
                  </a:lnTo>
                  <a:lnTo>
                    <a:pt x="20112" y="40313"/>
                  </a:lnTo>
                  <a:lnTo>
                    <a:pt x="17316" y="51588"/>
                  </a:lnTo>
                  <a:lnTo>
                    <a:pt x="15872" y="63678"/>
                  </a:lnTo>
                  <a:lnTo>
                    <a:pt x="15674" y="76362"/>
                  </a:lnTo>
                  <a:lnTo>
                    <a:pt x="16504" y="89302"/>
                  </a:lnTo>
                  <a:lnTo>
                    <a:pt x="18123" y="102063"/>
                  </a:lnTo>
                  <a:lnTo>
                    <a:pt x="20325" y="114422"/>
                  </a:lnTo>
                  <a:lnTo>
                    <a:pt x="23108" y="126347"/>
                  </a:lnTo>
                  <a:lnTo>
                    <a:pt x="26653" y="137896"/>
                  </a:lnTo>
                  <a:lnTo>
                    <a:pt x="31006" y="149144"/>
                  </a:lnTo>
                  <a:lnTo>
                    <a:pt x="36235" y="160004"/>
                  </a:lnTo>
                  <a:lnTo>
                    <a:pt x="42501" y="170232"/>
                  </a:lnTo>
                  <a:lnTo>
                    <a:pt x="49798" y="179735"/>
                  </a:lnTo>
                  <a:lnTo>
                    <a:pt x="58140" y="188253"/>
                  </a:lnTo>
                  <a:lnTo>
                    <a:pt x="67642" y="195296"/>
                  </a:lnTo>
                  <a:lnTo>
                    <a:pt x="78244" y="200730"/>
                  </a:lnTo>
                  <a:lnTo>
                    <a:pt x="89350" y="204545"/>
                  </a:lnTo>
                  <a:lnTo>
                    <a:pt x="101117" y="206948"/>
                  </a:lnTo>
                  <a:lnTo>
                    <a:pt x="115696" y="207032"/>
                  </a:lnTo>
                  <a:lnTo>
                    <a:pt x="136870" y="2033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6412579" y="3245177"/>
              <a:ext cx="237627" cy="330959"/>
            </a:xfrm>
            <a:custGeom>
              <a:avLst/>
              <a:gdLst/>
              <a:ahLst/>
              <a:cxnLst/>
              <a:rect l="0" t="0" r="0" b="0"/>
              <a:pathLst>
                <a:path w="237627" h="330959">
                  <a:moveTo>
                    <a:pt x="168455" y="25632"/>
                  </a:moveTo>
                  <a:lnTo>
                    <a:pt x="162453" y="17032"/>
                  </a:lnTo>
                  <a:lnTo>
                    <a:pt x="155609" y="10605"/>
                  </a:lnTo>
                  <a:lnTo>
                    <a:pt x="147222" y="5801"/>
                  </a:lnTo>
                  <a:lnTo>
                    <a:pt x="137594" y="2432"/>
                  </a:lnTo>
                  <a:lnTo>
                    <a:pt x="127279" y="535"/>
                  </a:lnTo>
                  <a:lnTo>
                    <a:pt x="116672" y="0"/>
                  </a:lnTo>
                  <a:lnTo>
                    <a:pt x="105974" y="755"/>
                  </a:lnTo>
                  <a:lnTo>
                    <a:pt x="95273" y="2848"/>
                  </a:lnTo>
                  <a:lnTo>
                    <a:pt x="84605" y="6177"/>
                  </a:lnTo>
                  <a:lnTo>
                    <a:pt x="74139" y="10528"/>
                  </a:lnTo>
                  <a:lnTo>
                    <a:pt x="64179" y="15665"/>
                  </a:lnTo>
                  <a:lnTo>
                    <a:pt x="54855" y="21386"/>
                  </a:lnTo>
                  <a:lnTo>
                    <a:pt x="46457" y="27855"/>
                  </a:lnTo>
                  <a:lnTo>
                    <a:pt x="39495" y="35559"/>
                  </a:lnTo>
                  <a:lnTo>
                    <a:pt x="34119" y="44667"/>
                  </a:lnTo>
                  <a:lnTo>
                    <a:pt x="30493" y="54886"/>
                  </a:lnTo>
                  <a:lnTo>
                    <a:pt x="28950" y="65663"/>
                  </a:lnTo>
                  <a:lnTo>
                    <a:pt x="29477" y="76606"/>
                  </a:lnTo>
                  <a:lnTo>
                    <a:pt x="32102" y="87207"/>
                  </a:lnTo>
                  <a:lnTo>
                    <a:pt x="37054" y="96785"/>
                  </a:lnTo>
                  <a:lnTo>
                    <a:pt x="44240" y="105068"/>
                  </a:lnTo>
                  <a:lnTo>
                    <a:pt x="53470" y="111966"/>
                  </a:lnTo>
                  <a:lnTo>
                    <a:pt x="64631" y="117390"/>
                  </a:lnTo>
                  <a:lnTo>
                    <a:pt x="77470" y="121453"/>
                  </a:lnTo>
                  <a:lnTo>
                    <a:pt x="91648" y="124559"/>
                  </a:lnTo>
                  <a:lnTo>
                    <a:pt x="106835" y="127275"/>
                  </a:lnTo>
                  <a:lnTo>
                    <a:pt x="122747" y="129972"/>
                  </a:lnTo>
                  <a:lnTo>
                    <a:pt x="139006" y="133127"/>
                  </a:lnTo>
                  <a:lnTo>
                    <a:pt x="155148" y="137390"/>
                  </a:lnTo>
                  <a:lnTo>
                    <a:pt x="170921" y="143001"/>
                  </a:lnTo>
                  <a:lnTo>
                    <a:pt x="185953" y="149703"/>
                  </a:lnTo>
                  <a:lnTo>
                    <a:pt x="199676" y="156957"/>
                  </a:lnTo>
                  <a:lnTo>
                    <a:pt x="211891" y="164393"/>
                  </a:lnTo>
                  <a:lnTo>
                    <a:pt x="222247" y="171992"/>
                  </a:lnTo>
                  <a:lnTo>
                    <a:pt x="230082" y="179998"/>
                  </a:lnTo>
                  <a:lnTo>
                    <a:pt x="235264" y="188526"/>
                  </a:lnTo>
                  <a:lnTo>
                    <a:pt x="237626" y="197387"/>
                  </a:lnTo>
                  <a:lnTo>
                    <a:pt x="236725" y="206189"/>
                  </a:lnTo>
                  <a:lnTo>
                    <a:pt x="232633" y="214700"/>
                  </a:lnTo>
                  <a:lnTo>
                    <a:pt x="225668" y="222703"/>
                  </a:lnTo>
                  <a:lnTo>
                    <a:pt x="216118" y="229926"/>
                  </a:lnTo>
                  <a:lnTo>
                    <a:pt x="204413" y="236300"/>
                  </a:lnTo>
                  <a:lnTo>
                    <a:pt x="191354" y="241918"/>
                  </a:lnTo>
                  <a:lnTo>
                    <a:pt x="177993" y="246934"/>
                  </a:lnTo>
                  <a:lnTo>
                    <a:pt x="164941" y="251497"/>
                  </a:lnTo>
                  <a:lnTo>
                    <a:pt x="152402" y="255733"/>
                  </a:lnTo>
                  <a:lnTo>
                    <a:pt x="140368" y="259740"/>
                  </a:lnTo>
                  <a:lnTo>
                    <a:pt x="128753" y="263591"/>
                  </a:lnTo>
                  <a:lnTo>
                    <a:pt x="117461" y="267501"/>
                  </a:lnTo>
                  <a:lnTo>
                    <a:pt x="106402" y="271812"/>
                  </a:lnTo>
                  <a:lnTo>
                    <a:pt x="95506" y="276677"/>
                  </a:lnTo>
                  <a:lnTo>
                    <a:pt x="84558" y="282081"/>
                  </a:lnTo>
                  <a:lnTo>
                    <a:pt x="73214" y="287934"/>
                  </a:lnTo>
                  <a:lnTo>
                    <a:pt x="61333" y="294125"/>
                  </a:lnTo>
                  <a:lnTo>
                    <a:pt x="49348" y="300453"/>
                  </a:lnTo>
                  <a:lnTo>
                    <a:pt x="36886" y="307350"/>
                  </a:lnTo>
                  <a:lnTo>
                    <a:pt x="21733" y="316538"/>
                  </a:lnTo>
                  <a:lnTo>
                    <a:pt x="0" y="33095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" name="Group 32"/>
          <p:cNvGrpSpPr/>
          <p:nvPr/>
        </p:nvGrpSpPr>
        <p:grpSpPr>
          <a:xfrm>
            <a:off x="383965" y="228649"/>
            <a:ext cx="5806792" cy="718916"/>
            <a:chOff x="383965" y="228649"/>
            <a:chExt cx="5806792" cy="718916"/>
          </a:xfrm>
        </p:grpSpPr>
        <p:sp>
          <p:nvSpPr>
            <p:cNvPr id="2" name="Freeform 1"/>
            <p:cNvSpPr/>
            <p:nvPr/>
          </p:nvSpPr>
          <p:spPr>
            <a:xfrm>
              <a:off x="383965" y="228649"/>
              <a:ext cx="279331" cy="560989"/>
            </a:xfrm>
            <a:custGeom>
              <a:avLst/>
              <a:gdLst/>
              <a:ahLst/>
              <a:cxnLst/>
              <a:rect l="0" t="0" r="0" b="0"/>
              <a:pathLst>
                <a:path w="279331" h="560989">
                  <a:moveTo>
                    <a:pt x="5589" y="560988"/>
                  </a:moveTo>
                  <a:lnTo>
                    <a:pt x="0" y="544220"/>
                  </a:lnTo>
                  <a:lnTo>
                    <a:pt x="375" y="526629"/>
                  </a:lnTo>
                  <a:lnTo>
                    <a:pt x="4559" y="475562"/>
                  </a:lnTo>
                  <a:lnTo>
                    <a:pt x="12621" y="416385"/>
                  </a:lnTo>
                  <a:lnTo>
                    <a:pt x="15081" y="366714"/>
                  </a:lnTo>
                  <a:lnTo>
                    <a:pt x="16980" y="314952"/>
                  </a:lnTo>
                  <a:lnTo>
                    <a:pt x="23262" y="262571"/>
                  </a:lnTo>
                  <a:lnTo>
                    <a:pt x="26813" y="210005"/>
                  </a:lnTo>
                  <a:lnTo>
                    <a:pt x="33584" y="157386"/>
                  </a:lnTo>
                  <a:lnTo>
                    <a:pt x="37281" y="105920"/>
                  </a:lnTo>
                  <a:lnTo>
                    <a:pt x="48417" y="49135"/>
                  </a:lnTo>
                  <a:lnTo>
                    <a:pt x="61882" y="3776"/>
                  </a:lnTo>
                  <a:lnTo>
                    <a:pt x="66514" y="0"/>
                  </a:lnTo>
                  <a:lnTo>
                    <a:pt x="71942" y="993"/>
                  </a:lnTo>
                  <a:lnTo>
                    <a:pt x="77900" y="5164"/>
                  </a:lnTo>
                  <a:lnTo>
                    <a:pt x="87640" y="22277"/>
                  </a:lnTo>
                  <a:lnTo>
                    <a:pt x="103425" y="76980"/>
                  </a:lnTo>
                  <a:lnTo>
                    <a:pt x="121346" y="138501"/>
                  </a:lnTo>
                  <a:lnTo>
                    <a:pt x="138942" y="192313"/>
                  </a:lnTo>
                  <a:lnTo>
                    <a:pt x="156496" y="250699"/>
                  </a:lnTo>
                  <a:lnTo>
                    <a:pt x="174045" y="307650"/>
                  </a:lnTo>
                  <a:lnTo>
                    <a:pt x="191592" y="360860"/>
                  </a:lnTo>
                  <a:lnTo>
                    <a:pt x="212649" y="424110"/>
                  </a:lnTo>
                  <a:lnTo>
                    <a:pt x="235786" y="482348"/>
                  </a:lnTo>
                  <a:lnTo>
                    <a:pt x="265956" y="527827"/>
                  </a:lnTo>
                  <a:lnTo>
                    <a:pt x="279330" y="55045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421139" y="636649"/>
              <a:ext cx="178986" cy="26647"/>
            </a:xfrm>
            <a:custGeom>
              <a:avLst/>
              <a:gdLst/>
              <a:ahLst/>
              <a:cxnLst/>
              <a:rect l="0" t="0" r="0" b="0"/>
              <a:pathLst>
                <a:path w="178986" h="26647">
                  <a:moveTo>
                    <a:pt x="178985" y="5589"/>
                  </a:moveTo>
                  <a:lnTo>
                    <a:pt x="162217" y="0"/>
                  </a:lnTo>
                  <a:lnTo>
                    <a:pt x="144626" y="375"/>
                  </a:lnTo>
                  <a:lnTo>
                    <a:pt x="87156" y="6072"/>
                  </a:lnTo>
                  <a:lnTo>
                    <a:pt x="26382" y="20153"/>
                  </a:lnTo>
                  <a:lnTo>
                    <a:pt x="0" y="2664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684352" y="565211"/>
              <a:ext cx="200042" cy="192841"/>
            </a:xfrm>
            <a:custGeom>
              <a:avLst/>
              <a:gdLst/>
              <a:ahLst/>
              <a:cxnLst/>
              <a:rect l="0" t="0" r="0" b="0"/>
              <a:pathLst>
                <a:path w="200042" h="192841">
                  <a:moveTo>
                    <a:pt x="0" y="55970"/>
                  </a:moveTo>
                  <a:lnTo>
                    <a:pt x="14654" y="111111"/>
                  </a:lnTo>
                  <a:lnTo>
                    <a:pt x="25858" y="159885"/>
                  </a:lnTo>
                  <a:lnTo>
                    <a:pt x="25427" y="160342"/>
                  </a:lnTo>
                  <a:lnTo>
                    <a:pt x="16331" y="135858"/>
                  </a:lnTo>
                  <a:lnTo>
                    <a:pt x="12248" y="101737"/>
                  </a:lnTo>
                  <a:lnTo>
                    <a:pt x="20443" y="42220"/>
                  </a:lnTo>
                  <a:lnTo>
                    <a:pt x="30923" y="17104"/>
                  </a:lnTo>
                  <a:lnTo>
                    <a:pt x="40502" y="9002"/>
                  </a:lnTo>
                  <a:lnTo>
                    <a:pt x="66744" y="0"/>
                  </a:lnTo>
                  <a:lnTo>
                    <a:pt x="91665" y="2239"/>
                  </a:lnTo>
                  <a:lnTo>
                    <a:pt x="113270" y="11032"/>
                  </a:lnTo>
                  <a:lnTo>
                    <a:pt x="130670" y="22739"/>
                  </a:lnTo>
                  <a:lnTo>
                    <a:pt x="143083" y="38861"/>
                  </a:lnTo>
                  <a:lnTo>
                    <a:pt x="186367" y="99778"/>
                  </a:lnTo>
                  <a:lnTo>
                    <a:pt x="193964" y="123014"/>
                  </a:lnTo>
                  <a:lnTo>
                    <a:pt x="198241" y="159283"/>
                  </a:lnTo>
                  <a:lnTo>
                    <a:pt x="200041" y="19284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139033" y="541718"/>
              <a:ext cx="198087" cy="214707"/>
            </a:xfrm>
            <a:custGeom>
              <a:avLst/>
              <a:gdLst/>
              <a:ahLst/>
              <a:cxnLst/>
              <a:rect l="0" t="0" r="0" b="0"/>
              <a:pathLst>
                <a:path w="198087" h="214707">
                  <a:moveTo>
                    <a:pt x="103329" y="121577"/>
                  </a:moveTo>
                  <a:lnTo>
                    <a:pt x="109395" y="89125"/>
                  </a:lnTo>
                  <a:lnTo>
                    <a:pt x="98770" y="37235"/>
                  </a:lnTo>
                  <a:lnTo>
                    <a:pt x="83391" y="11319"/>
                  </a:lnTo>
                  <a:lnTo>
                    <a:pt x="74829" y="5957"/>
                  </a:lnTo>
                  <a:lnTo>
                    <a:pt x="52838" y="0"/>
                  </a:lnTo>
                  <a:lnTo>
                    <a:pt x="42762" y="1921"/>
                  </a:lnTo>
                  <a:lnTo>
                    <a:pt x="25328" y="13415"/>
                  </a:lnTo>
                  <a:lnTo>
                    <a:pt x="7948" y="39616"/>
                  </a:lnTo>
                  <a:lnTo>
                    <a:pt x="0" y="96722"/>
                  </a:lnTo>
                  <a:lnTo>
                    <a:pt x="963" y="144758"/>
                  </a:lnTo>
                  <a:lnTo>
                    <a:pt x="21064" y="193616"/>
                  </a:lnTo>
                  <a:lnTo>
                    <a:pt x="27429" y="204698"/>
                  </a:lnTo>
                  <a:lnTo>
                    <a:pt x="35181" y="210916"/>
                  </a:lnTo>
                  <a:lnTo>
                    <a:pt x="43859" y="213892"/>
                  </a:lnTo>
                  <a:lnTo>
                    <a:pt x="53154" y="214706"/>
                  </a:lnTo>
                  <a:lnTo>
                    <a:pt x="61690" y="211739"/>
                  </a:lnTo>
                  <a:lnTo>
                    <a:pt x="77414" y="199083"/>
                  </a:lnTo>
                  <a:lnTo>
                    <a:pt x="93831" y="172228"/>
                  </a:lnTo>
                  <a:lnTo>
                    <a:pt x="105198" y="112981"/>
                  </a:lnTo>
                  <a:lnTo>
                    <a:pt x="108084" y="101808"/>
                  </a:lnTo>
                  <a:lnTo>
                    <a:pt x="110009" y="100209"/>
                  </a:lnTo>
                  <a:lnTo>
                    <a:pt x="123095" y="153751"/>
                  </a:lnTo>
                  <a:lnTo>
                    <a:pt x="133951" y="174481"/>
                  </a:lnTo>
                  <a:lnTo>
                    <a:pt x="142461" y="181413"/>
                  </a:lnTo>
                  <a:lnTo>
                    <a:pt x="164395" y="189115"/>
                  </a:lnTo>
                  <a:lnTo>
                    <a:pt x="180382" y="189418"/>
                  </a:lnTo>
                  <a:lnTo>
                    <a:pt x="198086" y="18474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392579" y="309609"/>
              <a:ext cx="165639" cy="429035"/>
            </a:xfrm>
            <a:custGeom>
              <a:avLst/>
              <a:gdLst/>
              <a:ahLst/>
              <a:cxnLst/>
              <a:rect l="0" t="0" r="0" b="0"/>
              <a:pathLst>
                <a:path w="165639" h="429035">
                  <a:moveTo>
                    <a:pt x="112996" y="364214"/>
                  </a:moveTo>
                  <a:lnTo>
                    <a:pt x="92752" y="320252"/>
                  </a:lnTo>
                  <a:lnTo>
                    <a:pt x="73592" y="295556"/>
                  </a:lnTo>
                  <a:lnTo>
                    <a:pt x="65670" y="291536"/>
                  </a:lnTo>
                  <a:lnTo>
                    <a:pt x="47508" y="290189"/>
                  </a:lnTo>
                  <a:lnTo>
                    <a:pt x="38922" y="293807"/>
                  </a:lnTo>
                  <a:lnTo>
                    <a:pt x="23142" y="307186"/>
                  </a:lnTo>
                  <a:lnTo>
                    <a:pt x="6694" y="334449"/>
                  </a:lnTo>
                  <a:lnTo>
                    <a:pt x="0" y="370343"/>
                  </a:lnTo>
                  <a:lnTo>
                    <a:pt x="3606" y="405025"/>
                  </a:lnTo>
                  <a:lnTo>
                    <a:pt x="8484" y="413648"/>
                  </a:lnTo>
                  <a:lnTo>
                    <a:pt x="23262" y="426349"/>
                  </a:lnTo>
                  <a:lnTo>
                    <a:pt x="32116" y="429034"/>
                  </a:lnTo>
                  <a:lnTo>
                    <a:pt x="51313" y="428898"/>
                  </a:lnTo>
                  <a:lnTo>
                    <a:pt x="68424" y="421819"/>
                  </a:lnTo>
                  <a:lnTo>
                    <a:pt x="83827" y="409703"/>
                  </a:lnTo>
                  <a:lnTo>
                    <a:pt x="119871" y="363272"/>
                  </a:lnTo>
                  <a:lnTo>
                    <a:pt x="139657" y="312339"/>
                  </a:lnTo>
                  <a:lnTo>
                    <a:pt x="150011" y="264096"/>
                  </a:lnTo>
                  <a:lnTo>
                    <a:pt x="153599" y="211587"/>
                  </a:lnTo>
                  <a:lnTo>
                    <a:pt x="154662" y="153265"/>
                  </a:lnTo>
                  <a:lnTo>
                    <a:pt x="153807" y="99590"/>
                  </a:lnTo>
                  <a:lnTo>
                    <a:pt x="143631" y="42058"/>
                  </a:lnTo>
                  <a:lnTo>
                    <a:pt x="135970" y="19822"/>
                  </a:lnTo>
                  <a:lnTo>
                    <a:pt x="124766" y="2141"/>
                  </a:lnTo>
                  <a:lnTo>
                    <a:pt x="119673" y="0"/>
                  </a:lnTo>
                  <a:lnTo>
                    <a:pt x="115107" y="2082"/>
                  </a:lnTo>
                  <a:lnTo>
                    <a:pt x="110894" y="6979"/>
                  </a:lnTo>
                  <a:lnTo>
                    <a:pt x="106213" y="24899"/>
                  </a:lnTo>
                  <a:lnTo>
                    <a:pt x="97618" y="80120"/>
                  </a:lnTo>
                  <a:lnTo>
                    <a:pt x="99211" y="130170"/>
                  </a:lnTo>
                  <a:lnTo>
                    <a:pt x="101502" y="182044"/>
                  </a:lnTo>
                  <a:lnTo>
                    <a:pt x="109512" y="236333"/>
                  </a:lnTo>
                  <a:lnTo>
                    <a:pt x="115427" y="290904"/>
                  </a:lnTo>
                  <a:lnTo>
                    <a:pt x="127364" y="329625"/>
                  </a:lnTo>
                  <a:lnTo>
                    <a:pt x="159736" y="386177"/>
                  </a:lnTo>
                  <a:lnTo>
                    <a:pt x="165638" y="3958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579274" y="631709"/>
              <a:ext cx="145043" cy="315856"/>
            </a:xfrm>
            <a:custGeom>
              <a:avLst/>
              <a:gdLst/>
              <a:ahLst/>
              <a:cxnLst/>
              <a:rect l="0" t="0" r="0" b="0"/>
              <a:pathLst>
                <a:path w="145043" h="315856">
                  <a:moveTo>
                    <a:pt x="115814" y="0"/>
                  </a:moveTo>
                  <a:lnTo>
                    <a:pt x="110224" y="16768"/>
                  </a:lnTo>
                  <a:lnTo>
                    <a:pt x="114269" y="75446"/>
                  </a:lnTo>
                  <a:lnTo>
                    <a:pt x="121595" y="119451"/>
                  </a:lnTo>
                  <a:lnTo>
                    <a:pt x="139442" y="181133"/>
                  </a:lnTo>
                  <a:lnTo>
                    <a:pt x="145042" y="229794"/>
                  </a:lnTo>
                  <a:lnTo>
                    <a:pt x="140112" y="257719"/>
                  </a:lnTo>
                  <a:lnTo>
                    <a:pt x="135522" y="270079"/>
                  </a:lnTo>
                  <a:lnTo>
                    <a:pt x="121064" y="286931"/>
                  </a:lnTo>
                  <a:lnTo>
                    <a:pt x="112294" y="293063"/>
                  </a:lnTo>
                  <a:lnTo>
                    <a:pt x="72007" y="301693"/>
                  </a:lnTo>
                  <a:lnTo>
                    <a:pt x="19076" y="305779"/>
                  </a:lnTo>
                  <a:lnTo>
                    <a:pt x="0" y="31585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674031" y="47378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762593" y="502352"/>
              <a:ext cx="127772" cy="203058"/>
            </a:xfrm>
            <a:custGeom>
              <a:avLst/>
              <a:gdLst/>
              <a:ahLst/>
              <a:cxnLst/>
              <a:rect l="0" t="0" r="0" b="0"/>
              <a:pathLst>
                <a:path w="127772" h="203058">
                  <a:moveTo>
                    <a:pt x="6194" y="87243"/>
                  </a:moveTo>
                  <a:lnTo>
                    <a:pt x="48886" y="90363"/>
                  </a:lnTo>
                  <a:lnTo>
                    <a:pt x="69622" y="93309"/>
                  </a:lnTo>
                  <a:lnTo>
                    <a:pt x="90536" y="90719"/>
                  </a:lnTo>
                  <a:lnTo>
                    <a:pt x="108410" y="82549"/>
                  </a:lnTo>
                  <a:lnTo>
                    <a:pt x="116452" y="77095"/>
                  </a:lnTo>
                  <a:lnTo>
                    <a:pt x="121814" y="68779"/>
                  </a:lnTo>
                  <a:lnTo>
                    <a:pt x="127771" y="47062"/>
                  </a:lnTo>
                  <a:lnTo>
                    <a:pt x="127019" y="37059"/>
                  </a:lnTo>
                  <a:lnTo>
                    <a:pt x="119946" y="19706"/>
                  </a:lnTo>
                  <a:lnTo>
                    <a:pt x="105884" y="7314"/>
                  </a:lnTo>
                  <a:lnTo>
                    <a:pt x="97220" y="2371"/>
                  </a:lnTo>
                  <a:lnTo>
                    <a:pt x="78236" y="0"/>
                  </a:lnTo>
                  <a:lnTo>
                    <a:pt x="58100" y="4015"/>
                  </a:lnTo>
                  <a:lnTo>
                    <a:pt x="28203" y="19429"/>
                  </a:lnTo>
                  <a:lnTo>
                    <a:pt x="11686" y="32147"/>
                  </a:lnTo>
                  <a:lnTo>
                    <a:pt x="2786" y="51838"/>
                  </a:lnTo>
                  <a:lnTo>
                    <a:pt x="0" y="76187"/>
                  </a:lnTo>
                  <a:lnTo>
                    <a:pt x="6179" y="115033"/>
                  </a:lnTo>
                  <a:lnTo>
                    <a:pt x="16326" y="138199"/>
                  </a:lnTo>
                  <a:lnTo>
                    <a:pt x="40782" y="165382"/>
                  </a:lnTo>
                  <a:lnTo>
                    <a:pt x="70255" y="188255"/>
                  </a:lnTo>
                  <a:lnTo>
                    <a:pt x="90817" y="196478"/>
                  </a:lnTo>
                  <a:lnTo>
                    <a:pt x="122008" y="203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941548" y="525713"/>
              <a:ext cx="122038" cy="169724"/>
            </a:xfrm>
            <a:custGeom>
              <a:avLst/>
              <a:gdLst/>
              <a:ahLst/>
              <a:cxnLst/>
              <a:rect l="0" t="0" r="0" b="0"/>
              <a:pathLst>
                <a:path w="122038" h="169724">
                  <a:moveTo>
                    <a:pt x="111508" y="42825"/>
                  </a:moveTo>
                  <a:lnTo>
                    <a:pt x="105919" y="26058"/>
                  </a:lnTo>
                  <a:lnTo>
                    <a:pt x="93816" y="11586"/>
                  </a:lnTo>
                  <a:lnTo>
                    <a:pt x="85676" y="4452"/>
                  </a:lnTo>
                  <a:lnTo>
                    <a:pt x="76739" y="865"/>
                  </a:lnTo>
                  <a:lnTo>
                    <a:pt x="57451" y="0"/>
                  </a:lnTo>
                  <a:lnTo>
                    <a:pt x="40300" y="6634"/>
                  </a:lnTo>
                  <a:lnTo>
                    <a:pt x="32450" y="11679"/>
                  </a:lnTo>
                  <a:lnTo>
                    <a:pt x="10225" y="41136"/>
                  </a:lnTo>
                  <a:lnTo>
                    <a:pt x="0" y="79499"/>
                  </a:lnTo>
                  <a:lnTo>
                    <a:pt x="2560" y="114913"/>
                  </a:lnTo>
                  <a:lnTo>
                    <a:pt x="10834" y="133746"/>
                  </a:lnTo>
                  <a:lnTo>
                    <a:pt x="23480" y="149915"/>
                  </a:lnTo>
                  <a:lnTo>
                    <a:pt x="40799" y="164900"/>
                  </a:lnTo>
                  <a:lnTo>
                    <a:pt x="50331" y="168662"/>
                  </a:lnTo>
                  <a:lnTo>
                    <a:pt x="70280" y="169723"/>
                  </a:lnTo>
                  <a:lnTo>
                    <a:pt x="122037" y="15863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137285" y="315854"/>
              <a:ext cx="42115" cy="368499"/>
            </a:xfrm>
            <a:custGeom>
              <a:avLst/>
              <a:gdLst/>
              <a:ahLst/>
              <a:cxnLst/>
              <a:rect l="0" t="0" r="0" b="0"/>
              <a:pathLst>
                <a:path w="42115" h="368499">
                  <a:moveTo>
                    <a:pt x="0" y="0"/>
                  </a:moveTo>
                  <a:lnTo>
                    <a:pt x="0" y="44367"/>
                  </a:lnTo>
                  <a:lnTo>
                    <a:pt x="1169" y="101924"/>
                  </a:lnTo>
                  <a:lnTo>
                    <a:pt x="11452" y="158304"/>
                  </a:lnTo>
                  <a:lnTo>
                    <a:pt x="19160" y="214154"/>
                  </a:lnTo>
                  <a:lnTo>
                    <a:pt x="27917" y="264181"/>
                  </a:lnTo>
                  <a:lnTo>
                    <a:pt x="33980" y="321722"/>
                  </a:lnTo>
                  <a:lnTo>
                    <a:pt x="42114" y="36849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042528" y="452725"/>
              <a:ext cx="221099" cy="10529"/>
            </a:xfrm>
            <a:custGeom>
              <a:avLst/>
              <a:gdLst/>
              <a:ahLst/>
              <a:cxnLst/>
              <a:rect l="0" t="0" r="0" b="0"/>
              <a:pathLst>
                <a:path w="221099" h="10529">
                  <a:moveTo>
                    <a:pt x="221098" y="10528"/>
                  </a:moveTo>
                  <a:lnTo>
                    <a:pt x="183620" y="2195"/>
                  </a:lnTo>
                  <a:lnTo>
                    <a:pt x="132197" y="434"/>
                  </a:lnTo>
                  <a:lnTo>
                    <a:pt x="69743" y="86"/>
                  </a:lnTo>
                  <a:lnTo>
                    <a:pt x="20492" y="17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274155" y="568538"/>
              <a:ext cx="1" cy="136872"/>
            </a:xfrm>
            <a:custGeom>
              <a:avLst/>
              <a:gdLst/>
              <a:ahLst/>
              <a:cxnLst/>
              <a:rect l="0" t="0" r="0" b="0"/>
              <a:pathLst>
                <a:path w="1" h="136872">
                  <a:moveTo>
                    <a:pt x="0" y="0"/>
                  </a:moveTo>
                  <a:lnTo>
                    <a:pt x="0" y="57264"/>
                  </a:lnTo>
                  <a:lnTo>
                    <a:pt x="0" y="100416"/>
                  </a:lnTo>
                  <a:lnTo>
                    <a:pt x="0" y="13687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274155" y="452725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2347854" y="515896"/>
              <a:ext cx="115815" cy="184409"/>
            </a:xfrm>
            <a:custGeom>
              <a:avLst/>
              <a:gdLst/>
              <a:ahLst/>
              <a:cxnLst/>
              <a:rect l="0" t="0" r="0" b="0"/>
              <a:pathLst>
                <a:path w="115815" h="184409">
                  <a:moveTo>
                    <a:pt x="0" y="31585"/>
                  </a:moveTo>
                  <a:lnTo>
                    <a:pt x="19129" y="92696"/>
                  </a:lnTo>
                  <a:lnTo>
                    <a:pt x="49804" y="147128"/>
                  </a:lnTo>
                  <a:lnTo>
                    <a:pt x="64800" y="178904"/>
                  </a:lnTo>
                  <a:lnTo>
                    <a:pt x="70106" y="183610"/>
                  </a:lnTo>
                  <a:lnTo>
                    <a:pt x="75983" y="184408"/>
                  </a:lnTo>
                  <a:lnTo>
                    <a:pt x="82241" y="182600"/>
                  </a:lnTo>
                  <a:lnTo>
                    <a:pt x="86413" y="176715"/>
                  </a:lnTo>
                  <a:lnTo>
                    <a:pt x="99247" y="120685"/>
                  </a:lnTo>
                  <a:lnTo>
                    <a:pt x="105262" y="67426"/>
                  </a:lnTo>
                  <a:lnTo>
                    <a:pt x="113383" y="25017"/>
                  </a:lnTo>
                  <a:lnTo>
                    <a:pt x="115814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2528085" y="491712"/>
              <a:ext cx="149273" cy="234755"/>
            </a:xfrm>
            <a:custGeom>
              <a:avLst/>
              <a:gdLst/>
              <a:ahLst/>
              <a:cxnLst/>
              <a:rect l="0" t="0" r="0" b="0"/>
              <a:pathLst>
                <a:path w="149273" h="234755">
                  <a:moveTo>
                    <a:pt x="19811" y="66298"/>
                  </a:moveTo>
                  <a:lnTo>
                    <a:pt x="56897" y="101045"/>
                  </a:lnTo>
                  <a:lnTo>
                    <a:pt x="74898" y="110207"/>
                  </a:lnTo>
                  <a:lnTo>
                    <a:pt x="94597" y="111939"/>
                  </a:lnTo>
                  <a:lnTo>
                    <a:pt x="113880" y="107640"/>
                  </a:lnTo>
                  <a:lnTo>
                    <a:pt x="130250" y="97930"/>
                  </a:lnTo>
                  <a:lnTo>
                    <a:pt x="142204" y="82696"/>
                  </a:lnTo>
                  <a:lnTo>
                    <a:pt x="147030" y="73721"/>
                  </a:lnTo>
                  <a:lnTo>
                    <a:pt x="149272" y="54389"/>
                  </a:lnTo>
                  <a:lnTo>
                    <a:pt x="145200" y="35269"/>
                  </a:lnTo>
                  <a:lnTo>
                    <a:pt x="135590" y="18972"/>
                  </a:lnTo>
                  <a:lnTo>
                    <a:pt x="120401" y="7050"/>
                  </a:lnTo>
                  <a:lnTo>
                    <a:pt x="111438" y="2233"/>
                  </a:lnTo>
                  <a:lnTo>
                    <a:pt x="92119" y="0"/>
                  </a:lnTo>
                  <a:lnTo>
                    <a:pt x="73005" y="4077"/>
                  </a:lnTo>
                  <a:lnTo>
                    <a:pt x="56711" y="13688"/>
                  </a:lnTo>
                  <a:lnTo>
                    <a:pt x="12950" y="61636"/>
                  </a:lnTo>
                  <a:lnTo>
                    <a:pt x="5063" y="82553"/>
                  </a:lnTo>
                  <a:lnTo>
                    <a:pt x="0" y="134110"/>
                  </a:lnTo>
                  <a:lnTo>
                    <a:pt x="5547" y="158438"/>
                  </a:lnTo>
                  <a:lnTo>
                    <a:pt x="21824" y="188745"/>
                  </a:lnTo>
                  <a:lnTo>
                    <a:pt x="35913" y="203777"/>
                  </a:lnTo>
                  <a:lnTo>
                    <a:pt x="95006" y="231259"/>
                  </a:lnTo>
                  <a:lnTo>
                    <a:pt x="104039" y="23475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1200248" y="736994"/>
              <a:ext cx="1537162" cy="73701"/>
            </a:xfrm>
            <a:custGeom>
              <a:avLst/>
              <a:gdLst/>
              <a:ahLst/>
              <a:cxnLst/>
              <a:rect l="0" t="0" r="0" b="0"/>
              <a:pathLst>
                <a:path w="1537162" h="73701">
                  <a:moveTo>
                    <a:pt x="1537161" y="10529"/>
                  </a:moveTo>
                  <a:lnTo>
                    <a:pt x="1478544" y="10529"/>
                  </a:lnTo>
                  <a:lnTo>
                    <a:pt x="1418304" y="9359"/>
                  </a:lnTo>
                  <a:lnTo>
                    <a:pt x="1363945" y="2196"/>
                  </a:lnTo>
                  <a:lnTo>
                    <a:pt x="1303164" y="434"/>
                  </a:lnTo>
                  <a:lnTo>
                    <a:pt x="1246098" y="86"/>
                  </a:lnTo>
                  <a:lnTo>
                    <a:pt x="1189765" y="17"/>
                  </a:lnTo>
                  <a:lnTo>
                    <a:pt x="1127988" y="4"/>
                  </a:lnTo>
                  <a:lnTo>
                    <a:pt x="1066695" y="1"/>
                  </a:lnTo>
                  <a:lnTo>
                    <a:pt x="1016658" y="0"/>
                  </a:lnTo>
                  <a:lnTo>
                    <a:pt x="965957" y="0"/>
                  </a:lnTo>
                  <a:lnTo>
                    <a:pt x="903191" y="0"/>
                  </a:lnTo>
                  <a:lnTo>
                    <a:pt x="849019" y="0"/>
                  </a:lnTo>
                  <a:lnTo>
                    <a:pt x="794754" y="3120"/>
                  </a:lnTo>
                  <a:lnTo>
                    <a:pt x="745920" y="8334"/>
                  </a:lnTo>
                  <a:lnTo>
                    <a:pt x="682606" y="10095"/>
                  </a:lnTo>
                  <a:lnTo>
                    <a:pt x="633662" y="10400"/>
                  </a:lnTo>
                  <a:lnTo>
                    <a:pt x="582116" y="16080"/>
                  </a:lnTo>
                  <a:lnTo>
                    <a:pt x="529798" y="19583"/>
                  </a:lnTo>
                  <a:lnTo>
                    <a:pt x="466953" y="21936"/>
                  </a:lnTo>
                  <a:lnTo>
                    <a:pt x="416647" y="28207"/>
                  </a:lnTo>
                  <a:lnTo>
                    <a:pt x="364697" y="31755"/>
                  </a:lnTo>
                  <a:lnTo>
                    <a:pt x="312259" y="38525"/>
                  </a:lnTo>
                  <a:lnTo>
                    <a:pt x="260847" y="41051"/>
                  </a:lnTo>
                  <a:lnTo>
                    <a:pt x="197841" y="41904"/>
                  </a:lnTo>
                  <a:lnTo>
                    <a:pt x="140595" y="47662"/>
                  </a:lnTo>
                  <a:lnTo>
                    <a:pt x="87087" y="58895"/>
                  </a:lnTo>
                  <a:lnTo>
                    <a:pt x="34577" y="65446"/>
                  </a:lnTo>
                  <a:lnTo>
                    <a:pt x="0" y="73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2975370" y="296562"/>
              <a:ext cx="322322" cy="419376"/>
            </a:xfrm>
            <a:custGeom>
              <a:avLst/>
              <a:gdLst/>
              <a:ahLst/>
              <a:cxnLst/>
              <a:rect l="0" t="0" r="0" b="0"/>
              <a:pathLst>
                <a:path w="322322" h="419376">
                  <a:moveTo>
                    <a:pt x="109479" y="303562"/>
                  </a:moveTo>
                  <a:lnTo>
                    <a:pt x="106360" y="260870"/>
                  </a:lnTo>
                  <a:lnTo>
                    <a:pt x="94907" y="229691"/>
                  </a:lnTo>
                  <a:lnTo>
                    <a:pt x="89236" y="219220"/>
                  </a:lnTo>
                  <a:lnTo>
                    <a:pt x="81946" y="213409"/>
                  </a:lnTo>
                  <a:lnTo>
                    <a:pt x="73576" y="210704"/>
                  </a:lnTo>
                  <a:lnTo>
                    <a:pt x="64487" y="210071"/>
                  </a:lnTo>
                  <a:lnTo>
                    <a:pt x="56087" y="213159"/>
                  </a:lnTo>
                  <a:lnTo>
                    <a:pt x="40516" y="225948"/>
                  </a:lnTo>
                  <a:lnTo>
                    <a:pt x="24185" y="252879"/>
                  </a:lnTo>
                  <a:lnTo>
                    <a:pt x="899" y="314262"/>
                  </a:lnTo>
                  <a:lnTo>
                    <a:pt x="0" y="335224"/>
                  </a:lnTo>
                  <a:lnTo>
                    <a:pt x="8955" y="377276"/>
                  </a:lnTo>
                  <a:lnTo>
                    <a:pt x="24192" y="408851"/>
                  </a:lnTo>
                  <a:lnTo>
                    <a:pt x="31564" y="414699"/>
                  </a:lnTo>
                  <a:lnTo>
                    <a:pt x="39988" y="417428"/>
                  </a:lnTo>
                  <a:lnTo>
                    <a:pt x="49114" y="418077"/>
                  </a:lnTo>
                  <a:lnTo>
                    <a:pt x="57537" y="415000"/>
                  </a:lnTo>
                  <a:lnTo>
                    <a:pt x="73136" y="402223"/>
                  </a:lnTo>
                  <a:lnTo>
                    <a:pt x="95071" y="375299"/>
                  </a:lnTo>
                  <a:lnTo>
                    <a:pt x="119035" y="316027"/>
                  </a:lnTo>
                  <a:lnTo>
                    <a:pt x="137427" y="258193"/>
                  </a:lnTo>
                  <a:lnTo>
                    <a:pt x="146876" y="204722"/>
                  </a:lnTo>
                  <a:lnTo>
                    <a:pt x="150195" y="145594"/>
                  </a:lnTo>
                  <a:lnTo>
                    <a:pt x="151179" y="90510"/>
                  </a:lnTo>
                  <a:lnTo>
                    <a:pt x="151470" y="38314"/>
                  </a:lnTo>
                  <a:lnTo>
                    <a:pt x="151538" y="7470"/>
                  </a:lnTo>
                  <a:lnTo>
                    <a:pt x="149217" y="882"/>
                  </a:lnTo>
                  <a:lnTo>
                    <a:pt x="145330" y="0"/>
                  </a:lnTo>
                  <a:lnTo>
                    <a:pt x="140399" y="2921"/>
                  </a:lnTo>
                  <a:lnTo>
                    <a:pt x="134919" y="21765"/>
                  </a:lnTo>
                  <a:lnTo>
                    <a:pt x="125813" y="75933"/>
                  </a:lnTo>
                  <a:lnTo>
                    <a:pt x="121728" y="123292"/>
                  </a:lnTo>
                  <a:lnTo>
                    <a:pt x="120517" y="179959"/>
                  </a:lnTo>
                  <a:lnTo>
                    <a:pt x="127344" y="237942"/>
                  </a:lnTo>
                  <a:lnTo>
                    <a:pt x="129906" y="293243"/>
                  </a:lnTo>
                  <a:lnTo>
                    <a:pt x="132596" y="318863"/>
                  </a:lnTo>
                  <a:lnTo>
                    <a:pt x="141590" y="338048"/>
                  </a:lnTo>
                  <a:lnTo>
                    <a:pt x="147264" y="341761"/>
                  </a:lnTo>
                  <a:lnTo>
                    <a:pt x="153386" y="341896"/>
                  </a:lnTo>
                  <a:lnTo>
                    <a:pt x="166428" y="335807"/>
                  </a:lnTo>
                  <a:lnTo>
                    <a:pt x="227403" y="291355"/>
                  </a:lnTo>
                  <a:lnTo>
                    <a:pt x="286547" y="269098"/>
                  </a:lnTo>
                  <a:lnTo>
                    <a:pt x="306329" y="255489"/>
                  </a:lnTo>
                  <a:lnTo>
                    <a:pt x="319021" y="237743"/>
                  </a:lnTo>
                  <a:lnTo>
                    <a:pt x="322321" y="218157"/>
                  </a:lnTo>
                  <a:lnTo>
                    <a:pt x="321564" y="208021"/>
                  </a:lnTo>
                  <a:lnTo>
                    <a:pt x="317549" y="200093"/>
                  </a:lnTo>
                  <a:lnTo>
                    <a:pt x="303730" y="188166"/>
                  </a:lnTo>
                  <a:lnTo>
                    <a:pt x="295132" y="185687"/>
                  </a:lnTo>
                  <a:lnTo>
                    <a:pt x="276219" y="186052"/>
                  </a:lnTo>
                  <a:lnTo>
                    <a:pt x="245841" y="198424"/>
                  </a:lnTo>
                  <a:lnTo>
                    <a:pt x="220203" y="216908"/>
                  </a:lnTo>
                  <a:lnTo>
                    <a:pt x="197788" y="242792"/>
                  </a:lnTo>
                  <a:lnTo>
                    <a:pt x="181918" y="283866"/>
                  </a:lnTo>
                  <a:lnTo>
                    <a:pt x="179889" y="310016"/>
                  </a:lnTo>
                  <a:lnTo>
                    <a:pt x="184056" y="333337"/>
                  </a:lnTo>
                  <a:lnTo>
                    <a:pt x="199556" y="365026"/>
                  </a:lnTo>
                  <a:lnTo>
                    <a:pt x="212294" y="381962"/>
                  </a:lnTo>
                  <a:lnTo>
                    <a:pt x="238209" y="399061"/>
                  </a:lnTo>
                  <a:lnTo>
                    <a:pt x="298992" y="41937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368649" y="496302"/>
              <a:ext cx="158534" cy="188020"/>
            </a:xfrm>
            <a:custGeom>
              <a:avLst/>
              <a:gdLst/>
              <a:ahLst/>
              <a:cxnLst/>
              <a:rect l="0" t="0" r="0" b="0"/>
              <a:pathLst>
                <a:path w="158534" h="188020">
                  <a:moveTo>
                    <a:pt x="116283" y="9065"/>
                  </a:moveTo>
                  <a:lnTo>
                    <a:pt x="57667" y="0"/>
                  </a:lnTo>
                  <a:lnTo>
                    <a:pt x="34079" y="5426"/>
                  </a:lnTo>
                  <a:lnTo>
                    <a:pt x="22876" y="10149"/>
                  </a:lnTo>
                  <a:lnTo>
                    <a:pt x="7308" y="24755"/>
                  </a:lnTo>
                  <a:lnTo>
                    <a:pt x="1520" y="33563"/>
                  </a:lnTo>
                  <a:lnTo>
                    <a:pt x="0" y="42945"/>
                  </a:lnTo>
                  <a:lnTo>
                    <a:pt x="4550" y="62727"/>
                  </a:lnTo>
                  <a:lnTo>
                    <a:pt x="10209" y="70576"/>
                  </a:lnTo>
                  <a:lnTo>
                    <a:pt x="25856" y="82417"/>
                  </a:lnTo>
                  <a:lnTo>
                    <a:pt x="83072" y="94981"/>
                  </a:lnTo>
                  <a:lnTo>
                    <a:pt x="135956" y="112233"/>
                  </a:lnTo>
                  <a:lnTo>
                    <a:pt x="152713" y="123548"/>
                  </a:lnTo>
                  <a:lnTo>
                    <a:pt x="156947" y="132180"/>
                  </a:lnTo>
                  <a:lnTo>
                    <a:pt x="158533" y="154250"/>
                  </a:lnTo>
                  <a:lnTo>
                    <a:pt x="154978" y="164347"/>
                  </a:lnTo>
                  <a:lnTo>
                    <a:pt x="141670" y="181805"/>
                  </a:lnTo>
                  <a:lnTo>
                    <a:pt x="133208" y="186226"/>
                  </a:lnTo>
                  <a:lnTo>
                    <a:pt x="114447" y="188019"/>
                  </a:lnTo>
                  <a:lnTo>
                    <a:pt x="55066" y="176593"/>
                  </a:lnTo>
                  <a:lnTo>
                    <a:pt x="470" y="15646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3603713" y="513212"/>
              <a:ext cx="112847" cy="173530"/>
            </a:xfrm>
            <a:custGeom>
              <a:avLst/>
              <a:gdLst/>
              <a:ahLst/>
              <a:cxnLst/>
              <a:rect l="0" t="0" r="0" b="0"/>
              <a:pathLst>
                <a:path w="112847" h="173530">
                  <a:moveTo>
                    <a:pt x="102318" y="65855"/>
                  </a:moveTo>
                  <a:lnTo>
                    <a:pt x="107907" y="49087"/>
                  </a:lnTo>
                  <a:lnTo>
                    <a:pt x="107531" y="31496"/>
                  </a:lnTo>
                  <a:lnTo>
                    <a:pt x="105793" y="21892"/>
                  </a:lnTo>
                  <a:lnTo>
                    <a:pt x="101125" y="14320"/>
                  </a:lnTo>
                  <a:lnTo>
                    <a:pt x="86580" y="2786"/>
                  </a:lnTo>
                  <a:lnTo>
                    <a:pt x="65297" y="0"/>
                  </a:lnTo>
                  <a:lnTo>
                    <a:pt x="53071" y="894"/>
                  </a:lnTo>
                  <a:lnTo>
                    <a:pt x="33247" y="11247"/>
                  </a:lnTo>
                  <a:lnTo>
                    <a:pt x="17807" y="27547"/>
                  </a:lnTo>
                  <a:lnTo>
                    <a:pt x="7046" y="46489"/>
                  </a:lnTo>
                  <a:lnTo>
                    <a:pt x="0" y="82474"/>
                  </a:lnTo>
                  <a:lnTo>
                    <a:pt x="3501" y="117182"/>
                  </a:lnTo>
                  <a:lnTo>
                    <a:pt x="17537" y="149693"/>
                  </a:lnTo>
                  <a:lnTo>
                    <a:pt x="33052" y="164728"/>
                  </a:lnTo>
                  <a:lnTo>
                    <a:pt x="42102" y="170375"/>
                  </a:lnTo>
                  <a:lnTo>
                    <a:pt x="64637" y="173529"/>
                  </a:lnTo>
                  <a:lnTo>
                    <a:pt x="112846" y="17114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3811316" y="552240"/>
              <a:ext cx="105286" cy="134818"/>
            </a:xfrm>
            <a:custGeom>
              <a:avLst/>
              <a:gdLst/>
              <a:ahLst/>
              <a:cxnLst/>
              <a:rect l="0" t="0" r="0" b="0"/>
              <a:pathLst>
                <a:path w="105286" h="134818">
                  <a:moveTo>
                    <a:pt x="0" y="58412"/>
                  </a:moveTo>
                  <a:lnTo>
                    <a:pt x="17958" y="112287"/>
                  </a:lnTo>
                  <a:lnTo>
                    <a:pt x="25858" y="134817"/>
                  </a:lnTo>
                  <a:lnTo>
                    <a:pt x="9987" y="78498"/>
                  </a:lnTo>
                  <a:lnTo>
                    <a:pt x="5609" y="57981"/>
                  </a:lnTo>
                  <a:lnTo>
                    <a:pt x="7562" y="37163"/>
                  </a:lnTo>
                  <a:lnTo>
                    <a:pt x="15449" y="19333"/>
                  </a:lnTo>
                  <a:lnTo>
                    <a:pt x="20828" y="11302"/>
                  </a:lnTo>
                  <a:lnTo>
                    <a:pt x="30263" y="5949"/>
                  </a:lnTo>
                  <a:lnTo>
                    <a:pt x="56344" y="0"/>
                  </a:lnTo>
                  <a:lnTo>
                    <a:pt x="78074" y="476"/>
                  </a:lnTo>
                  <a:lnTo>
                    <a:pt x="105285" y="577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4011357" y="631709"/>
              <a:ext cx="1" cy="73701"/>
            </a:xfrm>
            <a:custGeom>
              <a:avLst/>
              <a:gdLst/>
              <a:ahLst/>
              <a:cxnLst/>
              <a:rect l="0" t="0" r="0" b="0"/>
              <a:pathLst>
                <a:path w="1" h="73701">
                  <a:moveTo>
                    <a:pt x="0" y="0"/>
                  </a:moveTo>
                  <a:lnTo>
                    <a:pt x="0" y="42692"/>
                  </a:lnTo>
                  <a:lnTo>
                    <a:pt x="0" y="73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3990300" y="42113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4106114" y="368497"/>
              <a:ext cx="192752" cy="360227"/>
            </a:xfrm>
            <a:custGeom>
              <a:avLst/>
              <a:gdLst/>
              <a:ahLst/>
              <a:cxnLst/>
              <a:rect l="0" t="0" r="0" b="0"/>
              <a:pathLst>
                <a:path w="192752" h="360227">
                  <a:moveTo>
                    <a:pt x="0" y="0"/>
                  </a:moveTo>
                  <a:lnTo>
                    <a:pt x="3119" y="48931"/>
                  </a:lnTo>
                  <a:lnTo>
                    <a:pt x="14654" y="102472"/>
                  </a:lnTo>
                  <a:lnTo>
                    <a:pt x="28197" y="163654"/>
                  </a:lnTo>
                  <a:lnTo>
                    <a:pt x="37471" y="213567"/>
                  </a:lnTo>
                  <a:lnTo>
                    <a:pt x="44316" y="272946"/>
                  </a:lnTo>
                  <a:lnTo>
                    <a:pt x="48942" y="292105"/>
                  </a:lnTo>
                  <a:lnTo>
                    <a:pt x="50175" y="290663"/>
                  </a:lnTo>
                  <a:lnTo>
                    <a:pt x="54657" y="236282"/>
                  </a:lnTo>
                  <a:lnTo>
                    <a:pt x="63676" y="212639"/>
                  </a:lnTo>
                  <a:lnTo>
                    <a:pt x="78603" y="196671"/>
                  </a:lnTo>
                  <a:lnTo>
                    <a:pt x="87497" y="190776"/>
                  </a:lnTo>
                  <a:lnTo>
                    <a:pt x="98106" y="189185"/>
                  </a:lnTo>
                  <a:lnTo>
                    <a:pt x="122371" y="193657"/>
                  </a:lnTo>
                  <a:lnTo>
                    <a:pt x="151161" y="209328"/>
                  </a:lnTo>
                  <a:lnTo>
                    <a:pt x="174509" y="234378"/>
                  </a:lnTo>
                  <a:lnTo>
                    <a:pt x="190657" y="264028"/>
                  </a:lnTo>
                  <a:lnTo>
                    <a:pt x="192751" y="287751"/>
                  </a:lnTo>
                  <a:lnTo>
                    <a:pt x="188612" y="312723"/>
                  </a:lnTo>
                  <a:lnTo>
                    <a:pt x="178974" y="335520"/>
                  </a:lnTo>
                  <a:lnTo>
                    <a:pt x="163772" y="351111"/>
                  </a:lnTo>
                  <a:lnTo>
                    <a:pt x="154804" y="356906"/>
                  </a:lnTo>
                  <a:lnTo>
                    <a:pt x="135482" y="360226"/>
                  </a:lnTo>
                  <a:lnTo>
                    <a:pt x="73699" y="35796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4274570" y="523221"/>
              <a:ext cx="180588" cy="174567"/>
            </a:xfrm>
            <a:custGeom>
              <a:avLst/>
              <a:gdLst/>
              <a:ahLst/>
              <a:cxnLst/>
              <a:rect l="0" t="0" r="0" b="0"/>
              <a:pathLst>
                <a:path w="180588" h="174567">
                  <a:moveTo>
                    <a:pt x="0" y="87431"/>
                  </a:moveTo>
                  <a:lnTo>
                    <a:pt x="58617" y="87431"/>
                  </a:lnTo>
                  <a:lnTo>
                    <a:pt x="111621" y="86262"/>
                  </a:lnTo>
                  <a:lnTo>
                    <a:pt x="144986" y="77856"/>
                  </a:lnTo>
                  <a:lnTo>
                    <a:pt x="162314" y="67188"/>
                  </a:lnTo>
                  <a:lnTo>
                    <a:pt x="174695" y="51528"/>
                  </a:lnTo>
                  <a:lnTo>
                    <a:pt x="179634" y="42439"/>
                  </a:lnTo>
                  <a:lnTo>
                    <a:pt x="180587" y="34040"/>
                  </a:lnTo>
                  <a:lnTo>
                    <a:pt x="175407" y="18468"/>
                  </a:lnTo>
                  <a:lnTo>
                    <a:pt x="162187" y="6868"/>
                  </a:lnTo>
                  <a:lnTo>
                    <a:pt x="153748" y="2137"/>
                  </a:lnTo>
                  <a:lnTo>
                    <a:pt x="135013" y="0"/>
                  </a:lnTo>
                  <a:lnTo>
                    <a:pt x="116158" y="4119"/>
                  </a:lnTo>
                  <a:lnTo>
                    <a:pt x="84989" y="25828"/>
                  </a:lnTo>
                  <a:lnTo>
                    <a:pt x="71698" y="40165"/>
                  </a:lnTo>
                  <a:lnTo>
                    <a:pt x="61891" y="58235"/>
                  </a:lnTo>
                  <a:lnTo>
                    <a:pt x="59872" y="77965"/>
                  </a:lnTo>
                  <a:lnTo>
                    <a:pt x="64045" y="99602"/>
                  </a:lnTo>
                  <a:lnTo>
                    <a:pt x="79547" y="135751"/>
                  </a:lnTo>
                  <a:lnTo>
                    <a:pt x="92286" y="154140"/>
                  </a:lnTo>
                  <a:lnTo>
                    <a:pt x="108866" y="166993"/>
                  </a:lnTo>
                  <a:lnTo>
                    <a:pt x="118201" y="172058"/>
                  </a:lnTo>
                  <a:lnTo>
                    <a:pt x="137931" y="174566"/>
                  </a:lnTo>
                  <a:lnTo>
                    <a:pt x="178984" y="17165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4527253" y="519189"/>
              <a:ext cx="147156" cy="190745"/>
            </a:xfrm>
            <a:custGeom>
              <a:avLst/>
              <a:gdLst/>
              <a:ahLst/>
              <a:cxnLst/>
              <a:rect l="0" t="0" r="0" b="0"/>
              <a:pathLst>
                <a:path w="147156" h="190745">
                  <a:moveTo>
                    <a:pt x="136871" y="7235"/>
                  </a:moveTo>
                  <a:lnTo>
                    <a:pt x="109315" y="0"/>
                  </a:lnTo>
                  <a:lnTo>
                    <a:pt x="56212" y="477"/>
                  </a:lnTo>
                  <a:lnTo>
                    <a:pt x="34342" y="6571"/>
                  </a:lnTo>
                  <a:lnTo>
                    <a:pt x="16823" y="17079"/>
                  </a:lnTo>
                  <a:lnTo>
                    <a:pt x="12385" y="24326"/>
                  </a:lnTo>
                  <a:lnTo>
                    <a:pt x="10574" y="41737"/>
                  </a:lnTo>
                  <a:lnTo>
                    <a:pt x="16788" y="58055"/>
                  </a:lnTo>
                  <a:lnTo>
                    <a:pt x="21721" y="65681"/>
                  </a:lnTo>
                  <a:lnTo>
                    <a:pt x="36560" y="77275"/>
                  </a:lnTo>
                  <a:lnTo>
                    <a:pt x="98313" y="101671"/>
                  </a:lnTo>
                  <a:lnTo>
                    <a:pt x="122074" y="110038"/>
                  </a:lnTo>
                  <a:lnTo>
                    <a:pt x="140433" y="121556"/>
                  </a:lnTo>
                  <a:lnTo>
                    <a:pt x="145095" y="129072"/>
                  </a:lnTo>
                  <a:lnTo>
                    <a:pt x="147155" y="146783"/>
                  </a:lnTo>
                  <a:lnTo>
                    <a:pt x="136149" y="176485"/>
                  </a:lnTo>
                  <a:lnTo>
                    <a:pt x="127031" y="183239"/>
                  </a:lnTo>
                  <a:lnTo>
                    <a:pt x="101302" y="190744"/>
                  </a:lnTo>
                  <a:lnTo>
                    <a:pt x="65111" y="189380"/>
                  </a:lnTo>
                  <a:lnTo>
                    <a:pt x="11810" y="178303"/>
                  </a:lnTo>
                  <a:lnTo>
                    <a:pt x="0" y="17569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4970823" y="525494"/>
              <a:ext cx="135499" cy="188554"/>
            </a:xfrm>
            <a:custGeom>
              <a:avLst/>
              <a:gdLst/>
              <a:ahLst/>
              <a:cxnLst/>
              <a:rect l="0" t="0" r="0" b="0"/>
              <a:pathLst>
                <a:path w="135499" h="188554">
                  <a:moveTo>
                    <a:pt x="61798" y="85158"/>
                  </a:moveTo>
                  <a:lnTo>
                    <a:pt x="77440" y="67178"/>
                  </a:lnTo>
                  <a:lnTo>
                    <a:pt x="85518" y="50261"/>
                  </a:lnTo>
                  <a:lnTo>
                    <a:pt x="86769" y="31044"/>
                  </a:lnTo>
                  <a:lnTo>
                    <a:pt x="85464" y="21006"/>
                  </a:lnTo>
                  <a:lnTo>
                    <a:pt x="81085" y="13144"/>
                  </a:lnTo>
                  <a:lnTo>
                    <a:pt x="66861" y="1290"/>
                  </a:lnTo>
                  <a:lnTo>
                    <a:pt x="58154" y="0"/>
                  </a:lnTo>
                  <a:lnTo>
                    <a:pt x="39122" y="4806"/>
                  </a:lnTo>
                  <a:lnTo>
                    <a:pt x="22084" y="17861"/>
                  </a:lnTo>
                  <a:lnTo>
                    <a:pt x="14265" y="26255"/>
                  </a:lnTo>
                  <a:lnTo>
                    <a:pt x="5578" y="48061"/>
                  </a:lnTo>
                  <a:lnTo>
                    <a:pt x="0" y="100187"/>
                  </a:lnTo>
                  <a:lnTo>
                    <a:pt x="68" y="154374"/>
                  </a:lnTo>
                  <a:lnTo>
                    <a:pt x="4337" y="177922"/>
                  </a:lnTo>
                  <a:lnTo>
                    <a:pt x="9453" y="184436"/>
                  </a:lnTo>
                  <a:lnTo>
                    <a:pt x="16373" y="187608"/>
                  </a:lnTo>
                  <a:lnTo>
                    <a:pt x="24496" y="188553"/>
                  </a:lnTo>
                  <a:lnTo>
                    <a:pt x="31081" y="185674"/>
                  </a:lnTo>
                  <a:lnTo>
                    <a:pt x="41517" y="173116"/>
                  </a:lnTo>
                  <a:lnTo>
                    <a:pt x="63815" y="128052"/>
                  </a:lnTo>
                  <a:lnTo>
                    <a:pt x="70975" y="96048"/>
                  </a:lnTo>
                  <a:lnTo>
                    <a:pt x="73765" y="95928"/>
                  </a:lnTo>
                  <a:lnTo>
                    <a:pt x="79985" y="105153"/>
                  </a:lnTo>
                  <a:lnTo>
                    <a:pt x="96630" y="136551"/>
                  </a:lnTo>
                  <a:lnTo>
                    <a:pt x="135498" y="17991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5343097" y="538127"/>
              <a:ext cx="142251" cy="137137"/>
            </a:xfrm>
            <a:custGeom>
              <a:avLst/>
              <a:gdLst/>
              <a:ahLst/>
              <a:cxnLst/>
              <a:rect l="0" t="0" r="0" b="0"/>
              <a:pathLst>
                <a:path w="142251" h="137137">
                  <a:moveTo>
                    <a:pt x="5380" y="40940"/>
                  </a:moveTo>
                  <a:lnTo>
                    <a:pt x="5380" y="99557"/>
                  </a:lnTo>
                  <a:lnTo>
                    <a:pt x="11445" y="137136"/>
                  </a:lnTo>
                  <a:lnTo>
                    <a:pt x="0" y="92014"/>
                  </a:lnTo>
                  <a:lnTo>
                    <a:pt x="10029" y="29555"/>
                  </a:lnTo>
                  <a:lnTo>
                    <a:pt x="15498" y="18142"/>
                  </a:lnTo>
                  <a:lnTo>
                    <a:pt x="30934" y="2342"/>
                  </a:lnTo>
                  <a:lnTo>
                    <a:pt x="39963" y="0"/>
                  </a:lnTo>
                  <a:lnTo>
                    <a:pt x="59355" y="3637"/>
                  </a:lnTo>
                  <a:lnTo>
                    <a:pt x="84413" y="18839"/>
                  </a:lnTo>
                  <a:lnTo>
                    <a:pt x="96268" y="34627"/>
                  </a:lnTo>
                  <a:lnTo>
                    <a:pt x="129187" y="97072"/>
                  </a:lnTo>
                  <a:lnTo>
                    <a:pt x="142250" y="13569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5520975" y="547481"/>
              <a:ext cx="122466" cy="150446"/>
            </a:xfrm>
            <a:custGeom>
              <a:avLst/>
              <a:gdLst/>
              <a:ahLst/>
              <a:cxnLst/>
              <a:rect l="0" t="0" r="0" b="0"/>
              <a:pathLst>
                <a:path w="122466" h="150446">
                  <a:moveTo>
                    <a:pt x="80185" y="0"/>
                  </a:moveTo>
                  <a:lnTo>
                    <a:pt x="57829" y="0"/>
                  </a:lnTo>
                  <a:lnTo>
                    <a:pt x="40613" y="6240"/>
                  </a:lnTo>
                  <a:lnTo>
                    <a:pt x="25163" y="17981"/>
                  </a:lnTo>
                  <a:lnTo>
                    <a:pt x="10498" y="34898"/>
                  </a:lnTo>
                  <a:lnTo>
                    <a:pt x="2420" y="57234"/>
                  </a:lnTo>
                  <a:lnTo>
                    <a:pt x="0" y="81590"/>
                  </a:lnTo>
                  <a:lnTo>
                    <a:pt x="2823" y="104113"/>
                  </a:lnTo>
                  <a:lnTo>
                    <a:pt x="8723" y="113862"/>
                  </a:lnTo>
                  <a:lnTo>
                    <a:pt x="27758" y="130934"/>
                  </a:lnTo>
                  <a:lnTo>
                    <a:pt x="59192" y="148110"/>
                  </a:lnTo>
                  <a:lnTo>
                    <a:pt x="80214" y="150445"/>
                  </a:lnTo>
                  <a:lnTo>
                    <a:pt x="90733" y="149430"/>
                  </a:lnTo>
                  <a:lnTo>
                    <a:pt x="108660" y="138943"/>
                  </a:lnTo>
                  <a:lnTo>
                    <a:pt x="116716" y="131233"/>
                  </a:lnTo>
                  <a:lnTo>
                    <a:pt x="120917" y="121414"/>
                  </a:lnTo>
                  <a:lnTo>
                    <a:pt x="122465" y="98026"/>
                  </a:lnTo>
                  <a:lnTo>
                    <a:pt x="116759" y="64140"/>
                  </a:lnTo>
                  <a:lnTo>
                    <a:pt x="107749" y="48784"/>
                  </a:lnTo>
                  <a:lnTo>
                    <a:pt x="90714" y="3158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5674860" y="558010"/>
              <a:ext cx="176215" cy="174640"/>
            </a:xfrm>
            <a:custGeom>
              <a:avLst/>
              <a:gdLst/>
              <a:ahLst/>
              <a:cxnLst/>
              <a:rect l="0" t="0" r="0" b="0"/>
              <a:pathLst>
                <a:path w="176215" h="174640">
                  <a:moveTo>
                    <a:pt x="0" y="10528"/>
                  </a:moveTo>
                  <a:lnTo>
                    <a:pt x="11178" y="21707"/>
                  </a:lnTo>
                  <a:lnTo>
                    <a:pt x="16667" y="39673"/>
                  </a:lnTo>
                  <a:lnTo>
                    <a:pt x="28884" y="94435"/>
                  </a:lnTo>
                  <a:lnTo>
                    <a:pt x="40014" y="125077"/>
                  </a:lnTo>
                  <a:lnTo>
                    <a:pt x="70837" y="164318"/>
                  </a:lnTo>
                  <a:lnTo>
                    <a:pt x="90755" y="172466"/>
                  </a:lnTo>
                  <a:lnTo>
                    <a:pt x="102617" y="174639"/>
                  </a:lnTo>
                  <a:lnTo>
                    <a:pt x="122037" y="170814"/>
                  </a:lnTo>
                  <a:lnTo>
                    <a:pt x="146123" y="155506"/>
                  </a:lnTo>
                  <a:lnTo>
                    <a:pt x="159700" y="141644"/>
                  </a:lnTo>
                  <a:lnTo>
                    <a:pt x="169634" y="123784"/>
                  </a:lnTo>
                  <a:lnTo>
                    <a:pt x="176214" y="88409"/>
                  </a:lnTo>
                  <a:lnTo>
                    <a:pt x="170032" y="36874"/>
                  </a:lnTo>
                  <a:lnTo>
                    <a:pt x="157927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5895958" y="493803"/>
              <a:ext cx="183220" cy="190550"/>
            </a:xfrm>
            <a:custGeom>
              <a:avLst/>
              <a:gdLst/>
              <a:ahLst/>
              <a:cxnLst/>
              <a:rect l="0" t="0" r="0" b="0"/>
              <a:pathLst>
                <a:path w="183220" h="190550">
                  <a:moveTo>
                    <a:pt x="0" y="85264"/>
                  </a:moveTo>
                  <a:lnTo>
                    <a:pt x="25194" y="146374"/>
                  </a:lnTo>
                  <a:lnTo>
                    <a:pt x="35411" y="172391"/>
                  </a:lnTo>
                  <a:lnTo>
                    <a:pt x="22739" y="110141"/>
                  </a:lnTo>
                  <a:lnTo>
                    <a:pt x="22560" y="56556"/>
                  </a:lnTo>
                  <a:lnTo>
                    <a:pt x="26795" y="28831"/>
                  </a:lnTo>
                  <a:lnTo>
                    <a:pt x="31901" y="18396"/>
                  </a:lnTo>
                  <a:lnTo>
                    <a:pt x="46934" y="3682"/>
                  </a:lnTo>
                  <a:lnTo>
                    <a:pt x="55856" y="460"/>
                  </a:lnTo>
                  <a:lnTo>
                    <a:pt x="75128" y="0"/>
                  </a:lnTo>
                  <a:lnTo>
                    <a:pt x="95391" y="9934"/>
                  </a:lnTo>
                  <a:lnTo>
                    <a:pt x="114926" y="27218"/>
                  </a:lnTo>
                  <a:lnTo>
                    <a:pt x="153839" y="84321"/>
                  </a:lnTo>
                  <a:lnTo>
                    <a:pt x="177984" y="137782"/>
                  </a:lnTo>
                  <a:lnTo>
                    <a:pt x="183219" y="157738"/>
                  </a:lnTo>
                  <a:lnTo>
                    <a:pt x="178985" y="19054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6190756" y="673823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3" name="Group 52"/>
          <p:cNvGrpSpPr/>
          <p:nvPr/>
        </p:nvGrpSpPr>
        <p:grpSpPr>
          <a:xfrm>
            <a:off x="1484646" y="1516103"/>
            <a:ext cx="4074401" cy="736996"/>
            <a:chOff x="1484646" y="1516103"/>
            <a:chExt cx="4074401" cy="736996"/>
          </a:xfrm>
        </p:grpSpPr>
        <p:sp>
          <p:nvSpPr>
            <p:cNvPr id="34" name="Freeform 33"/>
            <p:cNvSpPr/>
            <p:nvPr/>
          </p:nvSpPr>
          <p:spPr>
            <a:xfrm>
              <a:off x="1484646" y="1684559"/>
              <a:ext cx="428958" cy="434701"/>
            </a:xfrm>
            <a:custGeom>
              <a:avLst/>
              <a:gdLst/>
              <a:ahLst/>
              <a:cxnLst/>
              <a:rect l="0" t="0" r="0" b="0"/>
              <a:pathLst>
                <a:path w="428958" h="434701">
                  <a:moveTo>
                    <a:pt x="10400" y="10529"/>
                  </a:moveTo>
                  <a:lnTo>
                    <a:pt x="3165" y="38085"/>
                  </a:lnTo>
                  <a:lnTo>
                    <a:pt x="522" y="94307"/>
                  </a:lnTo>
                  <a:lnTo>
                    <a:pt x="0" y="156409"/>
                  </a:lnTo>
                  <a:lnTo>
                    <a:pt x="5499" y="207651"/>
                  </a:lnTo>
                  <a:lnTo>
                    <a:pt x="14537" y="259878"/>
                  </a:lnTo>
                  <a:lnTo>
                    <a:pt x="29241" y="321522"/>
                  </a:lnTo>
                  <a:lnTo>
                    <a:pt x="50344" y="375640"/>
                  </a:lnTo>
                  <a:lnTo>
                    <a:pt x="54577" y="387297"/>
                  </a:lnTo>
                  <a:lnTo>
                    <a:pt x="68639" y="403369"/>
                  </a:lnTo>
                  <a:lnTo>
                    <a:pt x="77302" y="409293"/>
                  </a:lnTo>
                  <a:lnTo>
                    <a:pt x="86587" y="410902"/>
                  </a:lnTo>
                  <a:lnTo>
                    <a:pt x="106262" y="406451"/>
                  </a:lnTo>
                  <a:lnTo>
                    <a:pt x="123585" y="393555"/>
                  </a:lnTo>
                  <a:lnTo>
                    <a:pt x="137914" y="376125"/>
                  </a:lnTo>
                  <a:lnTo>
                    <a:pt x="160539" y="320412"/>
                  </a:lnTo>
                  <a:lnTo>
                    <a:pt x="175635" y="260693"/>
                  </a:lnTo>
                  <a:lnTo>
                    <a:pt x="177425" y="243376"/>
                  </a:lnTo>
                  <a:lnTo>
                    <a:pt x="190225" y="304332"/>
                  </a:lnTo>
                  <a:lnTo>
                    <a:pt x="215448" y="365074"/>
                  </a:lnTo>
                  <a:lnTo>
                    <a:pt x="236621" y="397899"/>
                  </a:lnTo>
                  <a:lnTo>
                    <a:pt x="264602" y="421793"/>
                  </a:lnTo>
                  <a:lnTo>
                    <a:pt x="284816" y="432348"/>
                  </a:lnTo>
                  <a:lnTo>
                    <a:pt x="305498" y="434700"/>
                  </a:lnTo>
                  <a:lnTo>
                    <a:pt x="326388" y="430676"/>
                  </a:lnTo>
                  <a:lnTo>
                    <a:pt x="347371" y="421089"/>
                  </a:lnTo>
                  <a:lnTo>
                    <a:pt x="373326" y="396949"/>
                  </a:lnTo>
                  <a:lnTo>
                    <a:pt x="401878" y="343908"/>
                  </a:lnTo>
                  <a:lnTo>
                    <a:pt x="422821" y="285002"/>
                  </a:lnTo>
                  <a:lnTo>
                    <a:pt x="428957" y="228724"/>
                  </a:lnTo>
                  <a:lnTo>
                    <a:pt x="425185" y="167596"/>
                  </a:lnTo>
                  <a:lnTo>
                    <a:pt x="416659" y="110619"/>
                  </a:lnTo>
                  <a:lnTo>
                    <a:pt x="403298" y="55776"/>
                  </a:lnTo>
                  <a:lnTo>
                    <a:pt x="389426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1982078" y="1856211"/>
              <a:ext cx="186793" cy="236034"/>
            </a:xfrm>
            <a:custGeom>
              <a:avLst/>
              <a:gdLst/>
              <a:ahLst/>
              <a:cxnLst/>
              <a:rect l="0" t="0" r="0" b="0"/>
              <a:pathLst>
                <a:path w="186793" h="236034">
                  <a:moveTo>
                    <a:pt x="7808" y="81032"/>
                  </a:moveTo>
                  <a:lnTo>
                    <a:pt x="50499" y="84151"/>
                  </a:lnTo>
                  <a:lnTo>
                    <a:pt x="72405" y="87098"/>
                  </a:lnTo>
                  <a:lnTo>
                    <a:pt x="132720" y="76473"/>
                  </a:lnTo>
                  <a:lnTo>
                    <a:pt x="141385" y="70974"/>
                  </a:lnTo>
                  <a:lnTo>
                    <a:pt x="154133" y="55505"/>
                  </a:lnTo>
                  <a:lnTo>
                    <a:pt x="155661" y="46466"/>
                  </a:lnTo>
                  <a:lnTo>
                    <a:pt x="151119" y="27065"/>
                  </a:lnTo>
                  <a:lnTo>
                    <a:pt x="145463" y="19318"/>
                  </a:lnTo>
                  <a:lnTo>
                    <a:pt x="129819" y="7590"/>
                  </a:lnTo>
                  <a:lnTo>
                    <a:pt x="95692" y="0"/>
                  </a:lnTo>
                  <a:lnTo>
                    <a:pt x="75723" y="4463"/>
                  </a:lnTo>
                  <a:lnTo>
                    <a:pt x="43840" y="26393"/>
                  </a:lnTo>
                  <a:lnTo>
                    <a:pt x="16182" y="54425"/>
                  </a:lnTo>
                  <a:lnTo>
                    <a:pt x="6460" y="72716"/>
                  </a:lnTo>
                  <a:lnTo>
                    <a:pt x="0" y="108334"/>
                  </a:lnTo>
                  <a:lnTo>
                    <a:pt x="3675" y="148523"/>
                  </a:lnTo>
                  <a:lnTo>
                    <a:pt x="17761" y="184478"/>
                  </a:lnTo>
                  <a:lnTo>
                    <a:pt x="42342" y="211768"/>
                  </a:lnTo>
                  <a:lnTo>
                    <a:pt x="71853" y="229083"/>
                  </a:lnTo>
                  <a:lnTo>
                    <a:pt x="108412" y="236033"/>
                  </a:lnTo>
                  <a:lnTo>
                    <a:pt x="132069" y="231420"/>
                  </a:lnTo>
                  <a:lnTo>
                    <a:pt x="186792" y="21790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2495253" y="1807128"/>
              <a:ext cx="213585" cy="221648"/>
            </a:xfrm>
            <a:custGeom>
              <a:avLst/>
              <a:gdLst/>
              <a:ahLst/>
              <a:cxnLst/>
              <a:rect l="0" t="0" r="0" b="0"/>
              <a:pathLst>
                <a:path w="213585" h="221648">
                  <a:moveTo>
                    <a:pt x="0" y="98530"/>
                  </a:moveTo>
                  <a:lnTo>
                    <a:pt x="16768" y="109708"/>
                  </a:lnTo>
                  <a:lnTo>
                    <a:pt x="49552" y="116660"/>
                  </a:lnTo>
                  <a:lnTo>
                    <a:pt x="102552" y="117839"/>
                  </a:lnTo>
                  <a:lnTo>
                    <a:pt x="154962" y="108020"/>
                  </a:lnTo>
                  <a:lnTo>
                    <a:pt x="176497" y="100408"/>
                  </a:lnTo>
                  <a:lnTo>
                    <a:pt x="193867" y="89226"/>
                  </a:lnTo>
                  <a:lnTo>
                    <a:pt x="206266" y="73338"/>
                  </a:lnTo>
                  <a:lnTo>
                    <a:pt x="211210" y="64188"/>
                  </a:lnTo>
                  <a:lnTo>
                    <a:pt x="213584" y="44662"/>
                  </a:lnTo>
                  <a:lnTo>
                    <a:pt x="212580" y="34542"/>
                  </a:lnTo>
                  <a:lnTo>
                    <a:pt x="208400" y="26625"/>
                  </a:lnTo>
                  <a:lnTo>
                    <a:pt x="194398" y="14710"/>
                  </a:lnTo>
                  <a:lnTo>
                    <a:pt x="166784" y="1424"/>
                  </a:lnTo>
                  <a:lnTo>
                    <a:pt x="146656" y="0"/>
                  </a:lnTo>
                  <a:lnTo>
                    <a:pt x="105139" y="8617"/>
                  </a:lnTo>
                  <a:lnTo>
                    <a:pt x="79246" y="23796"/>
                  </a:lnTo>
                  <a:lnTo>
                    <a:pt x="56756" y="48700"/>
                  </a:lnTo>
                  <a:lnTo>
                    <a:pt x="40863" y="78306"/>
                  </a:lnTo>
                  <a:lnTo>
                    <a:pt x="34335" y="120483"/>
                  </a:lnTo>
                  <a:lnTo>
                    <a:pt x="43579" y="164436"/>
                  </a:lnTo>
                  <a:lnTo>
                    <a:pt x="61136" y="195916"/>
                  </a:lnTo>
                  <a:lnTo>
                    <a:pt x="80594" y="209273"/>
                  </a:lnTo>
                  <a:lnTo>
                    <a:pt x="104840" y="217939"/>
                  </a:lnTo>
                  <a:lnTo>
                    <a:pt x="143628" y="221647"/>
                  </a:lnTo>
                  <a:lnTo>
                    <a:pt x="189513" y="21434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2790051" y="1831062"/>
              <a:ext cx="178986" cy="193364"/>
            </a:xfrm>
            <a:custGeom>
              <a:avLst/>
              <a:gdLst/>
              <a:ahLst/>
              <a:cxnLst/>
              <a:rect l="0" t="0" r="0" b="0"/>
              <a:pathLst>
                <a:path w="178986" h="193364">
                  <a:moveTo>
                    <a:pt x="0" y="53539"/>
                  </a:moveTo>
                  <a:lnTo>
                    <a:pt x="0" y="102469"/>
                  </a:lnTo>
                  <a:lnTo>
                    <a:pt x="5590" y="156011"/>
                  </a:lnTo>
                  <a:lnTo>
                    <a:pt x="15619" y="193363"/>
                  </a:lnTo>
                  <a:lnTo>
                    <a:pt x="13571" y="188213"/>
                  </a:lnTo>
                  <a:lnTo>
                    <a:pt x="10930" y="135167"/>
                  </a:lnTo>
                  <a:lnTo>
                    <a:pt x="16197" y="75512"/>
                  </a:lnTo>
                  <a:lnTo>
                    <a:pt x="25207" y="30283"/>
                  </a:lnTo>
                  <a:lnTo>
                    <a:pt x="30842" y="19318"/>
                  </a:lnTo>
                  <a:lnTo>
                    <a:pt x="46463" y="4014"/>
                  </a:lnTo>
                  <a:lnTo>
                    <a:pt x="55542" y="635"/>
                  </a:lnTo>
                  <a:lnTo>
                    <a:pt x="74989" y="0"/>
                  </a:lnTo>
                  <a:lnTo>
                    <a:pt x="105667" y="6220"/>
                  </a:lnTo>
                  <a:lnTo>
                    <a:pt x="123393" y="18470"/>
                  </a:lnTo>
                  <a:lnTo>
                    <a:pt x="153836" y="54930"/>
                  </a:lnTo>
                  <a:lnTo>
                    <a:pt x="169714" y="85536"/>
                  </a:lnTo>
                  <a:lnTo>
                    <a:pt x="177764" y="143035"/>
                  </a:lnTo>
                  <a:lnTo>
                    <a:pt x="178985" y="16935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3000621" y="1916186"/>
              <a:ext cx="131041" cy="336913"/>
            </a:xfrm>
            <a:custGeom>
              <a:avLst/>
              <a:gdLst/>
              <a:ahLst/>
              <a:cxnLst/>
              <a:rect l="0" t="0" r="0" b="0"/>
              <a:pathLst>
                <a:path w="131041" h="336913">
                  <a:moveTo>
                    <a:pt x="94757" y="0"/>
                  </a:moveTo>
                  <a:lnTo>
                    <a:pt x="88691" y="33622"/>
                  </a:lnTo>
                  <a:lnTo>
                    <a:pt x="99316" y="93407"/>
                  </a:lnTo>
                  <a:lnTo>
                    <a:pt x="112512" y="152245"/>
                  </a:lnTo>
                  <a:lnTo>
                    <a:pt x="126383" y="210141"/>
                  </a:lnTo>
                  <a:lnTo>
                    <a:pt x="131040" y="237286"/>
                  </a:lnTo>
                  <a:lnTo>
                    <a:pt x="129210" y="261048"/>
                  </a:lnTo>
                  <a:lnTo>
                    <a:pt x="123575" y="271128"/>
                  </a:lnTo>
                  <a:lnTo>
                    <a:pt x="104835" y="288567"/>
                  </a:lnTo>
                  <a:lnTo>
                    <a:pt x="42075" y="318509"/>
                  </a:lnTo>
                  <a:lnTo>
                    <a:pt x="0" y="3369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3063792" y="1737202"/>
              <a:ext cx="10530" cy="31586"/>
            </a:xfrm>
            <a:custGeom>
              <a:avLst/>
              <a:gdLst/>
              <a:ahLst/>
              <a:cxnLst/>
              <a:rect l="0" t="0" r="0" b="0"/>
              <a:pathLst>
                <a:path w="10530" h="31586">
                  <a:moveTo>
                    <a:pt x="10529" y="0"/>
                  </a:move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3193470" y="1809756"/>
              <a:ext cx="162249" cy="203869"/>
            </a:xfrm>
            <a:custGeom>
              <a:avLst/>
              <a:gdLst/>
              <a:ahLst/>
              <a:cxnLst/>
              <a:rect l="0" t="0" r="0" b="0"/>
              <a:pathLst>
                <a:path w="162249" h="203869">
                  <a:moveTo>
                    <a:pt x="112477" y="32731"/>
                  </a:moveTo>
                  <a:lnTo>
                    <a:pt x="83169" y="3422"/>
                  </a:lnTo>
                  <a:lnTo>
                    <a:pt x="75391" y="324"/>
                  </a:lnTo>
                  <a:lnTo>
                    <a:pt x="57390" y="0"/>
                  </a:lnTo>
                  <a:lnTo>
                    <a:pt x="27525" y="11984"/>
                  </a:lnTo>
                  <a:lnTo>
                    <a:pt x="13110" y="27019"/>
                  </a:lnTo>
                  <a:lnTo>
                    <a:pt x="3973" y="46570"/>
                  </a:lnTo>
                  <a:lnTo>
                    <a:pt x="0" y="82715"/>
                  </a:lnTo>
                  <a:lnTo>
                    <a:pt x="11603" y="137665"/>
                  </a:lnTo>
                  <a:lnTo>
                    <a:pt x="27087" y="169497"/>
                  </a:lnTo>
                  <a:lnTo>
                    <a:pt x="42941" y="184373"/>
                  </a:lnTo>
                  <a:lnTo>
                    <a:pt x="81715" y="203455"/>
                  </a:lnTo>
                  <a:lnTo>
                    <a:pt x="91969" y="203868"/>
                  </a:lnTo>
                  <a:lnTo>
                    <a:pt x="112721" y="198089"/>
                  </a:lnTo>
                  <a:lnTo>
                    <a:pt x="138546" y="181681"/>
                  </a:lnTo>
                  <a:lnTo>
                    <a:pt x="150580" y="165611"/>
                  </a:lnTo>
                  <a:lnTo>
                    <a:pt x="158657" y="145601"/>
                  </a:lnTo>
                  <a:lnTo>
                    <a:pt x="162248" y="121110"/>
                  </a:lnTo>
                  <a:lnTo>
                    <a:pt x="153091" y="81014"/>
                  </a:lnTo>
                  <a:lnTo>
                    <a:pt x="123006" y="3273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3400704" y="1884601"/>
              <a:ext cx="94758" cy="63172"/>
            </a:xfrm>
            <a:custGeom>
              <a:avLst/>
              <a:gdLst/>
              <a:ahLst/>
              <a:cxnLst/>
              <a:rect l="0" t="0" r="0" b="0"/>
              <a:pathLst>
                <a:path w="94758" h="63172">
                  <a:moveTo>
                    <a:pt x="0" y="0"/>
                  </a:moveTo>
                  <a:lnTo>
                    <a:pt x="37087" y="34746"/>
                  </a:lnTo>
                  <a:lnTo>
                    <a:pt x="94757" y="631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3379647" y="1800373"/>
              <a:ext cx="221100" cy="431669"/>
            </a:xfrm>
            <a:custGeom>
              <a:avLst/>
              <a:gdLst/>
              <a:ahLst/>
              <a:cxnLst/>
              <a:rect l="0" t="0" r="0" b="0"/>
              <a:pathLst>
                <a:path w="221100" h="431669">
                  <a:moveTo>
                    <a:pt x="221099" y="0"/>
                  </a:moveTo>
                  <a:lnTo>
                    <a:pt x="204288" y="19150"/>
                  </a:lnTo>
                  <a:lnTo>
                    <a:pt x="164703" y="77840"/>
                  </a:lnTo>
                  <a:lnTo>
                    <a:pt x="123981" y="139448"/>
                  </a:lnTo>
                  <a:lnTo>
                    <a:pt x="91211" y="201030"/>
                  </a:lnTo>
                  <a:lnTo>
                    <a:pt x="67710" y="250507"/>
                  </a:lnTo>
                  <a:lnTo>
                    <a:pt x="47213" y="302816"/>
                  </a:lnTo>
                  <a:lnTo>
                    <a:pt x="28286" y="357638"/>
                  </a:lnTo>
                  <a:lnTo>
                    <a:pt x="5343" y="412662"/>
                  </a:lnTo>
                  <a:lnTo>
                    <a:pt x="0" y="43166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3952649" y="1516103"/>
              <a:ext cx="230414" cy="405354"/>
            </a:xfrm>
            <a:custGeom>
              <a:avLst/>
              <a:gdLst/>
              <a:ahLst/>
              <a:cxnLst/>
              <a:rect l="0" t="0" r="0" b="0"/>
              <a:pathLst>
                <a:path w="230414" h="405354">
                  <a:moveTo>
                    <a:pt x="6066" y="0"/>
                  </a:moveTo>
                  <a:lnTo>
                    <a:pt x="0" y="33622"/>
                  </a:lnTo>
                  <a:lnTo>
                    <a:pt x="7641" y="85324"/>
                  </a:lnTo>
                  <a:lnTo>
                    <a:pt x="14826" y="146186"/>
                  </a:lnTo>
                  <a:lnTo>
                    <a:pt x="21659" y="197212"/>
                  </a:lnTo>
                  <a:lnTo>
                    <a:pt x="25504" y="249376"/>
                  </a:lnTo>
                  <a:lnTo>
                    <a:pt x="34039" y="310999"/>
                  </a:lnTo>
                  <a:lnTo>
                    <a:pt x="36938" y="368232"/>
                  </a:lnTo>
                  <a:lnTo>
                    <a:pt x="36164" y="388266"/>
                  </a:lnTo>
                  <a:lnTo>
                    <a:pt x="34320" y="388696"/>
                  </a:lnTo>
                  <a:lnTo>
                    <a:pt x="29152" y="379814"/>
                  </a:lnTo>
                  <a:lnTo>
                    <a:pt x="20835" y="353913"/>
                  </a:lnTo>
                  <a:lnTo>
                    <a:pt x="20551" y="300713"/>
                  </a:lnTo>
                  <a:lnTo>
                    <a:pt x="31414" y="245404"/>
                  </a:lnTo>
                  <a:lnTo>
                    <a:pt x="41392" y="211533"/>
                  </a:lnTo>
                  <a:lnTo>
                    <a:pt x="57641" y="193060"/>
                  </a:lnTo>
                  <a:lnTo>
                    <a:pt x="68525" y="184859"/>
                  </a:lnTo>
                  <a:lnTo>
                    <a:pt x="93097" y="178866"/>
                  </a:lnTo>
                  <a:lnTo>
                    <a:pt x="141410" y="184550"/>
                  </a:lnTo>
                  <a:lnTo>
                    <a:pt x="160196" y="196666"/>
                  </a:lnTo>
                  <a:lnTo>
                    <a:pt x="205774" y="253312"/>
                  </a:lnTo>
                  <a:lnTo>
                    <a:pt x="223946" y="287575"/>
                  </a:lnTo>
                  <a:lnTo>
                    <a:pt x="230413" y="312645"/>
                  </a:lnTo>
                  <a:lnTo>
                    <a:pt x="229388" y="335485"/>
                  </a:lnTo>
                  <a:lnTo>
                    <a:pt x="216644" y="368075"/>
                  </a:lnTo>
                  <a:lnTo>
                    <a:pt x="192462" y="394369"/>
                  </a:lnTo>
                  <a:lnTo>
                    <a:pt x="166897" y="403393"/>
                  </a:lnTo>
                  <a:lnTo>
                    <a:pt x="122740" y="405353"/>
                  </a:lnTo>
                  <a:lnTo>
                    <a:pt x="95355" y="400086"/>
                  </a:lnTo>
                  <a:lnTo>
                    <a:pt x="48180" y="3790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4213208" y="1716228"/>
              <a:ext cx="198233" cy="221559"/>
            </a:xfrm>
            <a:custGeom>
              <a:avLst/>
              <a:gdLst/>
              <a:ahLst/>
              <a:cxnLst/>
              <a:rect l="0" t="0" r="0" b="0"/>
              <a:pathLst>
                <a:path w="198233" h="221559">
                  <a:moveTo>
                    <a:pt x="103476" y="136787"/>
                  </a:moveTo>
                  <a:lnTo>
                    <a:pt x="109542" y="101995"/>
                  </a:lnTo>
                  <a:lnTo>
                    <a:pt x="101901" y="46250"/>
                  </a:lnTo>
                  <a:lnTo>
                    <a:pt x="94587" y="24019"/>
                  </a:lnTo>
                  <a:lnTo>
                    <a:pt x="83537" y="6339"/>
                  </a:lnTo>
                  <a:lnTo>
                    <a:pt x="76146" y="1859"/>
                  </a:lnTo>
                  <a:lnTo>
                    <a:pt x="58574" y="0"/>
                  </a:lnTo>
                  <a:lnTo>
                    <a:pt x="39066" y="9312"/>
                  </a:lnTo>
                  <a:lnTo>
                    <a:pt x="21037" y="25150"/>
                  </a:lnTo>
                  <a:lnTo>
                    <a:pt x="9124" y="43887"/>
                  </a:lnTo>
                  <a:lnTo>
                    <a:pt x="1430" y="79755"/>
                  </a:lnTo>
                  <a:lnTo>
                    <a:pt x="0" y="139863"/>
                  </a:lnTo>
                  <a:lnTo>
                    <a:pt x="7956" y="176693"/>
                  </a:lnTo>
                  <a:lnTo>
                    <a:pt x="18518" y="198977"/>
                  </a:lnTo>
                  <a:lnTo>
                    <a:pt x="34131" y="214340"/>
                  </a:lnTo>
                  <a:lnTo>
                    <a:pt x="43208" y="220074"/>
                  </a:lnTo>
                  <a:lnTo>
                    <a:pt x="51599" y="221558"/>
                  </a:lnTo>
                  <a:lnTo>
                    <a:pt x="59532" y="220207"/>
                  </a:lnTo>
                  <a:lnTo>
                    <a:pt x="74586" y="212467"/>
                  </a:lnTo>
                  <a:lnTo>
                    <a:pt x="89076" y="201228"/>
                  </a:lnTo>
                  <a:lnTo>
                    <a:pt x="100195" y="182195"/>
                  </a:lnTo>
                  <a:lnTo>
                    <a:pt x="109913" y="145172"/>
                  </a:lnTo>
                  <a:lnTo>
                    <a:pt x="113465" y="86202"/>
                  </a:lnTo>
                  <a:lnTo>
                    <a:pt x="116184" y="102172"/>
                  </a:lnTo>
                  <a:lnTo>
                    <a:pt x="143291" y="157214"/>
                  </a:lnTo>
                  <a:lnTo>
                    <a:pt x="159776" y="172382"/>
                  </a:lnTo>
                  <a:lnTo>
                    <a:pt x="176461" y="180683"/>
                  </a:lnTo>
                  <a:lnTo>
                    <a:pt x="182548" y="181259"/>
                  </a:lnTo>
                  <a:lnTo>
                    <a:pt x="198232" y="17890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4428250" y="1719266"/>
              <a:ext cx="186306" cy="224880"/>
            </a:xfrm>
            <a:custGeom>
              <a:avLst/>
              <a:gdLst/>
              <a:ahLst/>
              <a:cxnLst/>
              <a:rect l="0" t="0" r="0" b="0"/>
              <a:pathLst>
                <a:path w="186306" h="224880">
                  <a:moveTo>
                    <a:pt x="120061" y="17936"/>
                  </a:moveTo>
                  <a:lnTo>
                    <a:pt x="108882" y="6757"/>
                  </a:lnTo>
                  <a:lnTo>
                    <a:pt x="90916" y="1269"/>
                  </a:lnTo>
                  <a:lnTo>
                    <a:pt x="68503" y="0"/>
                  </a:lnTo>
                  <a:lnTo>
                    <a:pt x="36154" y="7032"/>
                  </a:lnTo>
                  <a:lnTo>
                    <a:pt x="14919" y="17379"/>
                  </a:lnTo>
                  <a:lnTo>
                    <a:pt x="7852" y="25753"/>
                  </a:lnTo>
                  <a:lnTo>
                    <a:pt x="0" y="47537"/>
                  </a:lnTo>
                  <a:lnTo>
                    <a:pt x="2749" y="69696"/>
                  </a:lnTo>
                  <a:lnTo>
                    <a:pt x="6758" y="80518"/>
                  </a:lnTo>
                  <a:lnTo>
                    <a:pt x="14110" y="87733"/>
                  </a:lnTo>
                  <a:lnTo>
                    <a:pt x="34757" y="95750"/>
                  </a:lnTo>
                  <a:lnTo>
                    <a:pt x="96666" y="96105"/>
                  </a:lnTo>
                  <a:lnTo>
                    <a:pt x="119022" y="101811"/>
                  </a:lnTo>
                  <a:lnTo>
                    <a:pt x="158850" y="124537"/>
                  </a:lnTo>
                  <a:lnTo>
                    <a:pt x="173565" y="139014"/>
                  </a:lnTo>
                  <a:lnTo>
                    <a:pt x="184004" y="157146"/>
                  </a:lnTo>
                  <a:lnTo>
                    <a:pt x="186305" y="180023"/>
                  </a:lnTo>
                  <a:lnTo>
                    <a:pt x="185280" y="192674"/>
                  </a:lnTo>
                  <a:lnTo>
                    <a:pt x="181088" y="202278"/>
                  </a:lnTo>
                  <a:lnTo>
                    <a:pt x="167071" y="216069"/>
                  </a:lnTo>
                  <a:lnTo>
                    <a:pt x="146023" y="222978"/>
                  </a:lnTo>
                  <a:lnTo>
                    <a:pt x="122241" y="224879"/>
                  </a:lnTo>
                  <a:lnTo>
                    <a:pt x="67705" y="213528"/>
                  </a:lnTo>
                  <a:lnTo>
                    <a:pt x="25304" y="19692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4647557" y="1734362"/>
              <a:ext cx="153438" cy="227213"/>
            </a:xfrm>
            <a:custGeom>
              <a:avLst/>
              <a:gdLst/>
              <a:ahLst/>
              <a:cxnLst/>
              <a:rect l="0" t="0" r="0" b="0"/>
              <a:pathLst>
                <a:path w="153438" h="227213">
                  <a:moveTo>
                    <a:pt x="6039" y="87068"/>
                  </a:moveTo>
                  <a:lnTo>
                    <a:pt x="48730" y="90187"/>
                  </a:lnTo>
                  <a:lnTo>
                    <a:pt x="95970" y="96133"/>
                  </a:lnTo>
                  <a:lnTo>
                    <a:pt x="119707" y="90707"/>
                  </a:lnTo>
                  <a:lnTo>
                    <a:pt x="130951" y="85984"/>
                  </a:lnTo>
                  <a:lnTo>
                    <a:pt x="138446" y="76987"/>
                  </a:lnTo>
                  <a:lnTo>
                    <a:pt x="146775" y="51391"/>
                  </a:lnTo>
                  <a:lnTo>
                    <a:pt x="145486" y="39887"/>
                  </a:lnTo>
                  <a:lnTo>
                    <a:pt x="134696" y="20865"/>
                  </a:lnTo>
                  <a:lnTo>
                    <a:pt x="115082" y="7731"/>
                  </a:lnTo>
                  <a:lnTo>
                    <a:pt x="103301" y="2591"/>
                  </a:lnTo>
                  <a:lnTo>
                    <a:pt x="77732" y="0"/>
                  </a:lnTo>
                  <a:lnTo>
                    <a:pt x="53110" y="3917"/>
                  </a:lnTo>
                  <a:lnTo>
                    <a:pt x="34368" y="13457"/>
                  </a:lnTo>
                  <a:lnTo>
                    <a:pt x="10663" y="43160"/>
                  </a:lnTo>
                  <a:lnTo>
                    <a:pt x="0" y="87186"/>
                  </a:lnTo>
                  <a:lnTo>
                    <a:pt x="2430" y="126097"/>
                  </a:lnTo>
                  <a:lnTo>
                    <a:pt x="10559" y="159853"/>
                  </a:lnTo>
                  <a:lnTo>
                    <a:pt x="23255" y="178298"/>
                  </a:lnTo>
                  <a:lnTo>
                    <a:pt x="62855" y="215285"/>
                  </a:lnTo>
                  <a:lnTo>
                    <a:pt x="81593" y="225161"/>
                  </a:lnTo>
                  <a:lnTo>
                    <a:pt x="101619" y="227212"/>
                  </a:lnTo>
                  <a:lnTo>
                    <a:pt x="129505" y="221788"/>
                  </a:lnTo>
                  <a:lnTo>
                    <a:pt x="153437" y="21341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4858577" y="1537160"/>
              <a:ext cx="202918" cy="427530"/>
            </a:xfrm>
            <a:custGeom>
              <a:avLst/>
              <a:gdLst/>
              <a:ahLst/>
              <a:cxnLst/>
              <a:rect l="0" t="0" r="0" b="0"/>
              <a:pathLst>
                <a:path w="202918" h="427530">
                  <a:moveTo>
                    <a:pt x="5589" y="0"/>
                  </a:moveTo>
                  <a:lnTo>
                    <a:pt x="0" y="16768"/>
                  </a:lnTo>
                  <a:lnTo>
                    <a:pt x="4044" y="78565"/>
                  </a:lnTo>
                  <a:lnTo>
                    <a:pt x="10873" y="133672"/>
                  </a:lnTo>
                  <a:lnTo>
                    <a:pt x="16251" y="196334"/>
                  </a:lnTo>
                  <a:lnTo>
                    <a:pt x="23046" y="252365"/>
                  </a:lnTo>
                  <a:lnTo>
                    <a:pt x="25935" y="314406"/>
                  </a:lnTo>
                  <a:lnTo>
                    <a:pt x="31448" y="371600"/>
                  </a:lnTo>
                  <a:lnTo>
                    <a:pt x="28678" y="372905"/>
                  </a:lnTo>
                  <a:lnTo>
                    <a:pt x="24491" y="371436"/>
                  </a:lnTo>
                  <a:lnTo>
                    <a:pt x="21700" y="365777"/>
                  </a:lnTo>
                  <a:lnTo>
                    <a:pt x="16852" y="310139"/>
                  </a:lnTo>
                  <a:lnTo>
                    <a:pt x="22683" y="286408"/>
                  </a:lnTo>
                  <a:lnTo>
                    <a:pt x="39120" y="256437"/>
                  </a:lnTo>
                  <a:lnTo>
                    <a:pt x="45490" y="248167"/>
                  </a:lnTo>
                  <a:lnTo>
                    <a:pt x="54417" y="243824"/>
                  </a:lnTo>
                  <a:lnTo>
                    <a:pt x="76813" y="242117"/>
                  </a:lnTo>
                  <a:lnTo>
                    <a:pt x="110141" y="247733"/>
                  </a:lnTo>
                  <a:lnTo>
                    <a:pt x="136653" y="262396"/>
                  </a:lnTo>
                  <a:lnTo>
                    <a:pt x="180862" y="302053"/>
                  </a:lnTo>
                  <a:lnTo>
                    <a:pt x="196472" y="328533"/>
                  </a:lnTo>
                  <a:lnTo>
                    <a:pt x="202917" y="364195"/>
                  </a:lnTo>
                  <a:lnTo>
                    <a:pt x="198186" y="384523"/>
                  </a:lnTo>
                  <a:lnTo>
                    <a:pt x="176083" y="416637"/>
                  </a:lnTo>
                  <a:lnTo>
                    <a:pt x="153504" y="424988"/>
                  </a:lnTo>
                  <a:lnTo>
                    <a:pt x="126311" y="427529"/>
                  </a:lnTo>
                  <a:lnTo>
                    <a:pt x="63817" y="416623"/>
                  </a:lnTo>
                  <a:lnTo>
                    <a:pt x="16117" y="3895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5119611" y="1795005"/>
              <a:ext cx="197281" cy="173830"/>
            </a:xfrm>
            <a:custGeom>
              <a:avLst/>
              <a:gdLst/>
              <a:ahLst/>
              <a:cxnLst/>
              <a:rect l="0" t="0" r="0" b="0"/>
              <a:pathLst>
                <a:path w="197281" h="173830">
                  <a:moveTo>
                    <a:pt x="91995" y="121181"/>
                  </a:moveTo>
                  <a:lnTo>
                    <a:pt x="108783" y="66136"/>
                  </a:lnTo>
                  <a:lnTo>
                    <a:pt x="111155" y="41345"/>
                  </a:lnTo>
                  <a:lnTo>
                    <a:pt x="105970" y="20968"/>
                  </a:lnTo>
                  <a:lnTo>
                    <a:pt x="101311" y="12258"/>
                  </a:lnTo>
                  <a:lnTo>
                    <a:pt x="93526" y="6452"/>
                  </a:lnTo>
                  <a:lnTo>
                    <a:pt x="72399" y="0"/>
                  </a:lnTo>
                  <a:lnTo>
                    <a:pt x="62553" y="620"/>
                  </a:lnTo>
                  <a:lnTo>
                    <a:pt x="45374" y="7547"/>
                  </a:lnTo>
                  <a:lnTo>
                    <a:pt x="22549" y="30190"/>
                  </a:lnTo>
                  <a:lnTo>
                    <a:pt x="6558" y="64715"/>
                  </a:lnTo>
                  <a:lnTo>
                    <a:pt x="0" y="104580"/>
                  </a:lnTo>
                  <a:lnTo>
                    <a:pt x="3646" y="140439"/>
                  </a:lnTo>
                  <a:lnTo>
                    <a:pt x="12174" y="159376"/>
                  </a:lnTo>
                  <a:lnTo>
                    <a:pt x="17724" y="167701"/>
                  </a:lnTo>
                  <a:lnTo>
                    <a:pt x="26103" y="172082"/>
                  </a:lnTo>
                  <a:lnTo>
                    <a:pt x="47892" y="173829"/>
                  </a:lnTo>
                  <a:lnTo>
                    <a:pt x="57914" y="169148"/>
                  </a:lnTo>
                  <a:lnTo>
                    <a:pt x="75288" y="151469"/>
                  </a:lnTo>
                  <a:lnTo>
                    <a:pt x="92634" y="109618"/>
                  </a:lnTo>
                  <a:lnTo>
                    <a:pt x="94504" y="59669"/>
                  </a:lnTo>
                  <a:lnTo>
                    <a:pt x="96007" y="59116"/>
                  </a:lnTo>
                  <a:lnTo>
                    <a:pt x="103712" y="75105"/>
                  </a:lnTo>
                  <a:lnTo>
                    <a:pt x="126805" y="132286"/>
                  </a:lnTo>
                  <a:lnTo>
                    <a:pt x="132749" y="142623"/>
                  </a:lnTo>
                  <a:lnTo>
                    <a:pt x="148712" y="157227"/>
                  </a:lnTo>
                  <a:lnTo>
                    <a:pt x="157883" y="162759"/>
                  </a:lnTo>
                  <a:lnTo>
                    <a:pt x="166336" y="165277"/>
                  </a:lnTo>
                  <a:lnTo>
                    <a:pt x="197280" y="16329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5308558" y="1526632"/>
              <a:ext cx="39920" cy="463255"/>
            </a:xfrm>
            <a:custGeom>
              <a:avLst/>
              <a:gdLst/>
              <a:ahLst/>
              <a:cxnLst/>
              <a:rect l="0" t="0" r="0" b="0"/>
              <a:pathLst>
                <a:path w="39920" h="463255">
                  <a:moveTo>
                    <a:pt x="8333" y="0"/>
                  </a:moveTo>
                  <a:lnTo>
                    <a:pt x="5213" y="60383"/>
                  </a:lnTo>
                  <a:lnTo>
                    <a:pt x="0" y="111868"/>
                  </a:lnTo>
                  <a:lnTo>
                    <a:pt x="3827" y="171186"/>
                  </a:lnTo>
                  <a:lnTo>
                    <a:pt x="6998" y="230616"/>
                  </a:lnTo>
                  <a:lnTo>
                    <a:pt x="10859" y="276411"/>
                  </a:lnTo>
                  <a:lnTo>
                    <a:pt x="15305" y="322891"/>
                  </a:lnTo>
                  <a:lnTo>
                    <a:pt x="18978" y="385010"/>
                  </a:lnTo>
                  <a:lnTo>
                    <a:pt x="30106" y="436100"/>
                  </a:lnTo>
                  <a:lnTo>
                    <a:pt x="39919" y="4632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5401285" y="1558217"/>
              <a:ext cx="31420" cy="410613"/>
            </a:xfrm>
            <a:custGeom>
              <a:avLst/>
              <a:gdLst/>
              <a:ahLst/>
              <a:cxnLst/>
              <a:rect l="0" t="0" r="0" b="0"/>
              <a:pathLst>
                <a:path w="31420" h="410613">
                  <a:moveTo>
                    <a:pt x="20891" y="0"/>
                  </a:moveTo>
                  <a:lnTo>
                    <a:pt x="4102" y="56215"/>
                  </a:lnTo>
                  <a:lnTo>
                    <a:pt x="1099" y="102574"/>
                  </a:lnTo>
                  <a:lnTo>
                    <a:pt x="208" y="161414"/>
                  </a:lnTo>
                  <a:lnTo>
                    <a:pt x="0" y="206660"/>
                  </a:lnTo>
                  <a:lnTo>
                    <a:pt x="3028" y="250946"/>
                  </a:lnTo>
                  <a:lnTo>
                    <a:pt x="8189" y="309101"/>
                  </a:lnTo>
                  <a:lnTo>
                    <a:pt x="15522" y="365084"/>
                  </a:lnTo>
                  <a:lnTo>
                    <a:pt x="31419" y="4106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5548518" y="1926715"/>
              <a:ext cx="10529" cy="52643"/>
            </a:xfrm>
            <a:custGeom>
              <a:avLst/>
              <a:gdLst/>
              <a:ahLst/>
              <a:cxnLst/>
              <a:rect l="0" t="0" r="0" b="0"/>
              <a:pathLst>
                <a:path w="10529" h="52643">
                  <a:moveTo>
                    <a:pt x="10528" y="0"/>
                  </a:move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3927129" y="2010943"/>
              <a:ext cx="1547690" cy="67972"/>
            </a:xfrm>
            <a:custGeom>
              <a:avLst/>
              <a:gdLst/>
              <a:ahLst/>
              <a:cxnLst/>
              <a:rect l="0" t="0" r="0" b="0"/>
              <a:pathLst>
                <a:path w="1547690" h="67972">
                  <a:moveTo>
                    <a:pt x="1547689" y="42114"/>
                  </a:moveTo>
                  <a:lnTo>
                    <a:pt x="1493814" y="60072"/>
                  </a:lnTo>
                  <a:lnTo>
                    <a:pt x="1463096" y="67971"/>
                  </a:lnTo>
                  <a:lnTo>
                    <a:pt x="1405181" y="64034"/>
                  </a:lnTo>
                  <a:lnTo>
                    <a:pt x="1349567" y="62171"/>
                  </a:lnTo>
                  <a:lnTo>
                    <a:pt x="1300513" y="55986"/>
                  </a:lnTo>
                  <a:lnTo>
                    <a:pt x="1237775" y="50183"/>
                  </a:lnTo>
                  <a:lnTo>
                    <a:pt x="1179715" y="38118"/>
                  </a:lnTo>
                  <a:lnTo>
                    <a:pt x="1123585" y="33521"/>
                  </a:lnTo>
                  <a:lnTo>
                    <a:pt x="1063443" y="24732"/>
                  </a:lnTo>
                  <a:lnTo>
                    <a:pt x="1007636" y="22145"/>
                  </a:lnTo>
                  <a:lnTo>
                    <a:pt x="950156" y="20209"/>
                  </a:lnTo>
                  <a:lnTo>
                    <a:pt x="891275" y="12787"/>
                  </a:lnTo>
                  <a:lnTo>
                    <a:pt x="838080" y="11197"/>
                  </a:lnTo>
                  <a:lnTo>
                    <a:pt x="780984" y="7607"/>
                  </a:lnTo>
                  <a:lnTo>
                    <a:pt x="727022" y="2254"/>
                  </a:lnTo>
                  <a:lnTo>
                    <a:pt x="670869" y="668"/>
                  </a:lnTo>
                  <a:lnTo>
                    <a:pt x="612897" y="198"/>
                  </a:lnTo>
                  <a:lnTo>
                    <a:pt x="558676" y="58"/>
                  </a:lnTo>
                  <a:lnTo>
                    <a:pt x="505565" y="17"/>
                  </a:lnTo>
                  <a:lnTo>
                    <a:pt x="455904" y="5"/>
                  </a:lnTo>
                  <a:lnTo>
                    <a:pt x="408434" y="1"/>
                  </a:lnTo>
                  <a:lnTo>
                    <a:pt x="357324" y="0"/>
                  </a:lnTo>
                  <a:lnTo>
                    <a:pt x="305135" y="0"/>
                  </a:lnTo>
                  <a:lnTo>
                    <a:pt x="252627" y="0"/>
                  </a:lnTo>
                  <a:lnTo>
                    <a:pt x="200025" y="3119"/>
                  </a:lnTo>
                  <a:lnTo>
                    <a:pt x="147394" y="8333"/>
                  </a:lnTo>
                  <a:lnTo>
                    <a:pt x="91636" y="12997"/>
                  </a:lnTo>
                  <a:lnTo>
                    <a:pt x="40020" y="1866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1" name="Group 80"/>
          <p:cNvGrpSpPr/>
          <p:nvPr/>
        </p:nvGrpSpPr>
        <p:grpSpPr>
          <a:xfrm>
            <a:off x="1431875" y="3011150"/>
            <a:ext cx="5843318" cy="810695"/>
            <a:chOff x="1431875" y="3011150"/>
            <a:chExt cx="5843318" cy="810695"/>
          </a:xfrm>
        </p:grpSpPr>
        <p:sp>
          <p:nvSpPr>
            <p:cNvPr id="54" name="Freeform 53"/>
            <p:cNvSpPr/>
            <p:nvPr/>
          </p:nvSpPr>
          <p:spPr>
            <a:xfrm>
              <a:off x="1631917" y="3221720"/>
              <a:ext cx="10529" cy="347441"/>
            </a:xfrm>
            <a:custGeom>
              <a:avLst/>
              <a:gdLst/>
              <a:ahLst/>
              <a:cxnLst/>
              <a:rect l="0" t="0" r="0" b="0"/>
              <a:pathLst>
                <a:path w="10529" h="347441">
                  <a:moveTo>
                    <a:pt x="10528" y="0"/>
                  </a:moveTo>
                  <a:lnTo>
                    <a:pt x="1463" y="58616"/>
                  </a:lnTo>
                  <a:lnTo>
                    <a:pt x="289" y="121196"/>
                  </a:lnTo>
                  <a:lnTo>
                    <a:pt x="85" y="173690"/>
                  </a:lnTo>
                  <a:lnTo>
                    <a:pt x="25" y="232008"/>
                  </a:lnTo>
                  <a:lnTo>
                    <a:pt x="7" y="285682"/>
                  </a:lnTo>
                  <a:lnTo>
                    <a:pt x="0" y="3474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1431875" y="3158549"/>
              <a:ext cx="410613" cy="147400"/>
            </a:xfrm>
            <a:custGeom>
              <a:avLst/>
              <a:gdLst/>
              <a:ahLst/>
              <a:cxnLst/>
              <a:rect l="0" t="0" r="0" b="0"/>
              <a:pathLst>
                <a:path w="410613" h="147400">
                  <a:moveTo>
                    <a:pt x="410612" y="0"/>
                  </a:moveTo>
                  <a:lnTo>
                    <a:pt x="351995" y="14654"/>
                  </a:lnTo>
                  <a:lnTo>
                    <a:pt x="297492" y="40000"/>
                  </a:lnTo>
                  <a:lnTo>
                    <a:pt x="244767" y="55734"/>
                  </a:lnTo>
                  <a:lnTo>
                    <a:pt x="186086" y="77343"/>
                  </a:lnTo>
                  <a:lnTo>
                    <a:pt x="127277" y="97822"/>
                  </a:lnTo>
                  <a:lnTo>
                    <a:pt x="68772" y="120621"/>
                  </a:lnTo>
                  <a:lnTo>
                    <a:pt x="20300" y="141416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1452932" y="3463875"/>
              <a:ext cx="400084" cy="221100"/>
            </a:xfrm>
            <a:custGeom>
              <a:avLst/>
              <a:gdLst/>
              <a:ahLst/>
              <a:cxnLst/>
              <a:rect l="0" t="0" r="0" b="0"/>
              <a:pathLst>
                <a:path w="400084" h="221100">
                  <a:moveTo>
                    <a:pt x="400083" y="0"/>
                  </a:moveTo>
                  <a:lnTo>
                    <a:pt x="347055" y="14654"/>
                  </a:lnTo>
                  <a:lnTo>
                    <a:pt x="291628" y="54572"/>
                  </a:lnTo>
                  <a:lnTo>
                    <a:pt x="238020" y="95138"/>
                  </a:lnTo>
                  <a:lnTo>
                    <a:pt x="175135" y="136946"/>
                  </a:lnTo>
                  <a:lnTo>
                    <a:pt x="119559" y="172760"/>
                  </a:lnTo>
                  <a:lnTo>
                    <a:pt x="56429" y="196882"/>
                  </a:lnTo>
                  <a:lnTo>
                    <a:pt x="0" y="2210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2076373" y="3319482"/>
              <a:ext cx="128028" cy="422545"/>
            </a:xfrm>
            <a:custGeom>
              <a:avLst/>
              <a:gdLst/>
              <a:ahLst/>
              <a:cxnLst/>
              <a:rect l="0" t="0" r="0" b="0"/>
              <a:pathLst>
                <a:path w="128028" h="422545">
                  <a:moveTo>
                    <a:pt x="8269" y="91751"/>
                  </a:moveTo>
                  <a:lnTo>
                    <a:pt x="17334" y="150368"/>
                  </a:lnTo>
                  <a:lnTo>
                    <a:pt x="30058" y="213203"/>
                  </a:lnTo>
                  <a:lnTo>
                    <a:pt x="36952" y="264997"/>
                  </a:lnTo>
                  <a:lnTo>
                    <a:pt x="42114" y="318558"/>
                  </a:lnTo>
                  <a:lnTo>
                    <a:pt x="48750" y="378578"/>
                  </a:lnTo>
                  <a:lnTo>
                    <a:pt x="55488" y="415772"/>
                  </a:lnTo>
                  <a:lnTo>
                    <a:pt x="54956" y="421239"/>
                  </a:lnTo>
                  <a:lnTo>
                    <a:pt x="52262" y="422544"/>
                  </a:lnTo>
                  <a:lnTo>
                    <a:pt x="48126" y="421074"/>
                  </a:lnTo>
                  <a:lnTo>
                    <a:pt x="40411" y="406963"/>
                  </a:lnTo>
                  <a:lnTo>
                    <a:pt x="34253" y="383923"/>
                  </a:lnTo>
                  <a:lnTo>
                    <a:pt x="27180" y="321472"/>
                  </a:lnTo>
                  <a:lnTo>
                    <a:pt x="14864" y="263990"/>
                  </a:lnTo>
                  <a:lnTo>
                    <a:pt x="10223" y="212975"/>
                  </a:lnTo>
                  <a:lnTo>
                    <a:pt x="3259" y="158995"/>
                  </a:lnTo>
                  <a:lnTo>
                    <a:pt x="0" y="96758"/>
                  </a:lnTo>
                  <a:lnTo>
                    <a:pt x="7639" y="54760"/>
                  </a:lnTo>
                  <a:lnTo>
                    <a:pt x="18128" y="30857"/>
                  </a:lnTo>
                  <a:lnTo>
                    <a:pt x="42775" y="3258"/>
                  </a:lnTo>
                  <a:lnTo>
                    <a:pt x="52330" y="0"/>
                  </a:lnTo>
                  <a:lnTo>
                    <a:pt x="72306" y="2620"/>
                  </a:lnTo>
                  <a:lnTo>
                    <a:pt x="97693" y="17248"/>
                  </a:lnTo>
                  <a:lnTo>
                    <a:pt x="109624" y="32902"/>
                  </a:lnTo>
                  <a:lnTo>
                    <a:pt x="126816" y="71548"/>
                  </a:lnTo>
                  <a:lnTo>
                    <a:pt x="128027" y="95250"/>
                  </a:lnTo>
                  <a:lnTo>
                    <a:pt x="119273" y="143005"/>
                  </a:lnTo>
                  <a:lnTo>
                    <a:pt x="104070" y="169978"/>
                  </a:lnTo>
                  <a:lnTo>
                    <a:pt x="88282" y="182281"/>
                  </a:lnTo>
                  <a:lnTo>
                    <a:pt x="79158" y="187199"/>
                  </a:lnTo>
                  <a:lnTo>
                    <a:pt x="56543" y="189544"/>
                  </a:lnTo>
                  <a:lnTo>
                    <a:pt x="8269" y="18650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2264060" y="3053264"/>
              <a:ext cx="41682" cy="421141"/>
            </a:xfrm>
            <a:custGeom>
              <a:avLst/>
              <a:gdLst/>
              <a:ahLst/>
              <a:cxnLst/>
              <a:rect l="0" t="0" r="0" b="0"/>
              <a:pathLst>
                <a:path w="41682" h="421141">
                  <a:moveTo>
                    <a:pt x="10095" y="0"/>
                  </a:moveTo>
                  <a:lnTo>
                    <a:pt x="1762" y="48931"/>
                  </a:lnTo>
                  <a:lnTo>
                    <a:pt x="0" y="108061"/>
                  </a:lnTo>
                  <a:lnTo>
                    <a:pt x="6888" y="168311"/>
                  </a:lnTo>
                  <a:lnTo>
                    <a:pt x="9145" y="228724"/>
                  </a:lnTo>
                  <a:lnTo>
                    <a:pt x="13027" y="289718"/>
                  </a:lnTo>
                  <a:lnTo>
                    <a:pt x="24712" y="347087"/>
                  </a:lnTo>
                  <a:lnTo>
                    <a:pt x="38637" y="402939"/>
                  </a:lnTo>
                  <a:lnTo>
                    <a:pt x="41681" y="4211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2355740" y="3295318"/>
              <a:ext cx="192157" cy="203867"/>
            </a:xfrm>
            <a:custGeom>
              <a:avLst/>
              <a:gdLst/>
              <a:ahLst/>
              <a:cxnLst/>
              <a:rect l="0" t="0" r="0" b="0"/>
              <a:pathLst>
                <a:path w="192157" h="203867">
                  <a:moveTo>
                    <a:pt x="107928" y="158029"/>
                  </a:moveTo>
                  <a:lnTo>
                    <a:pt x="119106" y="141261"/>
                  </a:lnTo>
                  <a:lnTo>
                    <a:pt x="126058" y="102888"/>
                  </a:lnTo>
                  <a:lnTo>
                    <a:pt x="122528" y="65652"/>
                  </a:lnTo>
                  <a:lnTo>
                    <a:pt x="108484" y="32392"/>
                  </a:lnTo>
                  <a:lnTo>
                    <a:pt x="89506" y="5899"/>
                  </a:lnTo>
                  <a:lnTo>
                    <a:pt x="80439" y="1627"/>
                  </a:lnTo>
                  <a:lnTo>
                    <a:pt x="57886" y="0"/>
                  </a:lnTo>
                  <a:lnTo>
                    <a:pt x="38504" y="6295"/>
                  </a:lnTo>
                  <a:lnTo>
                    <a:pt x="30060" y="11249"/>
                  </a:lnTo>
                  <a:lnTo>
                    <a:pt x="17558" y="29233"/>
                  </a:lnTo>
                  <a:lnTo>
                    <a:pt x="0" y="73316"/>
                  </a:lnTo>
                  <a:lnTo>
                    <a:pt x="40" y="110832"/>
                  </a:lnTo>
                  <a:lnTo>
                    <a:pt x="11704" y="164260"/>
                  </a:lnTo>
                  <a:lnTo>
                    <a:pt x="22658" y="187705"/>
                  </a:lnTo>
                  <a:lnTo>
                    <a:pt x="31194" y="195360"/>
                  </a:lnTo>
                  <a:lnTo>
                    <a:pt x="53157" y="203866"/>
                  </a:lnTo>
                  <a:lnTo>
                    <a:pt x="63225" y="202625"/>
                  </a:lnTo>
                  <a:lnTo>
                    <a:pt x="80651" y="191888"/>
                  </a:lnTo>
                  <a:lnTo>
                    <a:pt x="93075" y="175417"/>
                  </a:lnTo>
                  <a:lnTo>
                    <a:pt x="120443" y="124790"/>
                  </a:lnTo>
                  <a:lnTo>
                    <a:pt x="126454" y="95668"/>
                  </a:lnTo>
                  <a:lnTo>
                    <a:pt x="127298" y="97738"/>
                  </a:lnTo>
                  <a:lnTo>
                    <a:pt x="127860" y="103797"/>
                  </a:lnTo>
                  <a:lnTo>
                    <a:pt x="134724" y="116768"/>
                  </a:lnTo>
                  <a:lnTo>
                    <a:pt x="148623" y="140344"/>
                  </a:lnTo>
                  <a:lnTo>
                    <a:pt x="152605" y="149748"/>
                  </a:lnTo>
                  <a:lnTo>
                    <a:pt x="158770" y="156018"/>
                  </a:lnTo>
                  <a:lnTo>
                    <a:pt x="192156" y="1685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2558425" y="3305948"/>
              <a:ext cx="115814" cy="115814"/>
            </a:xfrm>
            <a:custGeom>
              <a:avLst/>
              <a:gdLst/>
              <a:ahLst/>
              <a:cxnLst/>
              <a:rect l="0" t="0" r="0" b="0"/>
              <a:pathLst>
                <a:path w="115814" h="115814">
                  <a:moveTo>
                    <a:pt x="0" y="0"/>
                  </a:moveTo>
                  <a:lnTo>
                    <a:pt x="45781" y="55659"/>
                  </a:lnTo>
                  <a:lnTo>
                    <a:pt x="94153" y="101506"/>
                  </a:lnTo>
                  <a:lnTo>
                    <a:pt x="115813" y="1158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2537367" y="3263834"/>
              <a:ext cx="210571" cy="558011"/>
            </a:xfrm>
            <a:custGeom>
              <a:avLst/>
              <a:gdLst/>
              <a:ahLst/>
              <a:cxnLst/>
              <a:rect l="0" t="0" r="0" b="0"/>
              <a:pathLst>
                <a:path w="210571" h="558011">
                  <a:moveTo>
                    <a:pt x="210570" y="0"/>
                  </a:moveTo>
                  <a:lnTo>
                    <a:pt x="192879" y="48931"/>
                  </a:lnTo>
                  <a:lnTo>
                    <a:pt x="167691" y="102472"/>
                  </a:lnTo>
                  <a:lnTo>
                    <a:pt x="136308" y="157557"/>
                  </a:lnTo>
                  <a:lnTo>
                    <a:pt x="108937" y="211691"/>
                  </a:lnTo>
                  <a:lnTo>
                    <a:pt x="83563" y="264127"/>
                  </a:lnTo>
                  <a:lnTo>
                    <a:pt x="61610" y="319545"/>
                  </a:lnTo>
                  <a:lnTo>
                    <a:pt x="44839" y="381617"/>
                  </a:lnTo>
                  <a:lnTo>
                    <a:pt x="26448" y="433220"/>
                  </a:lnTo>
                  <a:lnTo>
                    <a:pt x="13362" y="494827"/>
                  </a:lnTo>
                  <a:lnTo>
                    <a:pt x="0" y="55801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2964905" y="3284891"/>
              <a:ext cx="158974" cy="213647"/>
            </a:xfrm>
            <a:custGeom>
              <a:avLst/>
              <a:gdLst/>
              <a:ahLst/>
              <a:cxnLst/>
              <a:rect l="0" t="0" r="0" b="0"/>
              <a:pathLst>
                <a:path w="158974" h="213647">
                  <a:moveTo>
                    <a:pt x="141001" y="10528"/>
                  </a:moveTo>
                  <a:lnTo>
                    <a:pt x="124234" y="4939"/>
                  </a:lnTo>
                  <a:lnTo>
                    <a:pt x="91449" y="7053"/>
                  </a:lnTo>
                  <a:lnTo>
                    <a:pt x="57689" y="15088"/>
                  </a:lnTo>
                  <a:lnTo>
                    <a:pt x="39243" y="27763"/>
                  </a:lnTo>
                  <a:lnTo>
                    <a:pt x="24415" y="45094"/>
                  </a:lnTo>
                  <a:lnTo>
                    <a:pt x="5365" y="87936"/>
                  </a:lnTo>
                  <a:lnTo>
                    <a:pt x="0" y="112782"/>
                  </a:lnTo>
                  <a:lnTo>
                    <a:pt x="6088" y="157329"/>
                  </a:lnTo>
                  <a:lnTo>
                    <a:pt x="13189" y="177548"/>
                  </a:lnTo>
                  <a:lnTo>
                    <a:pt x="24144" y="194334"/>
                  </a:lnTo>
                  <a:lnTo>
                    <a:pt x="39932" y="206473"/>
                  </a:lnTo>
                  <a:lnTo>
                    <a:pt x="49055" y="211348"/>
                  </a:lnTo>
                  <a:lnTo>
                    <a:pt x="68551" y="213646"/>
                  </a:lnTo>
                  <a:lnTo>
                    <a:pt x="78663" y="212621"/>
                  </a:lnTo>
                  <a:lnTo>
                    <a:pt x="99257" y="202122"/>
                  </a:lnTo>
                  <a:lnTo>
                    <a:pt x="127463" y="176481"/>
                  </a:lnTo>
                  <a:lnTo>
                    <a:pt x="147518" y="146657"/>
                  </a:lnTo>
                  <a:lnTo>
                    <a:pt x="155596" y="123673"/>
                  </a:lnTo>
                  <a:lnTo>
                    <a:pt x="158973" y="80187"/>
                  </a:lnTo>
                  <a:lnTo>
                    <a:pt x="155618" y="55526"/>
                  </a:lnTo>
                  <a:lnTo>
                    <a:pt x="147108" y="35986"/>
                  </a:lnTo>
                  <a:lnTo>
                    <a:pt x="141563" y="27500"/>
                  </a:lnTo>
                  <a:lnTo>
                    <a:pt x="126043" y="14952"/>
                  </a:lnTo>
                  <a:lnTo>
                    <a:pt x="98887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3171656" y="3240426"/>
              <a:ext cx="165878" cy="205058"/>
            </a:xfrm>
            <a:custGeom>
              <a:avLst/>
              <a:gdLst/>
              <a:ahLst/>
              <a:cxnLst/>
              <a:rect l="0" t="0" r="0" b="0"/>
              <a:pathLst>
                <a:path w="165878" h="205058">
                  <a:moveTo>
                    <a:pt x="18478" y="97107"/>
                  </a:moveTo>
                  <a:lnTo>
                    <a:pt x="27543" y="155724"/>
                  </a:lnTo>
                  <a:lnTo>
                    <a:pt x="33613" y="202879"/>
                  </a:lnTo>
                  <a:lnTo>
                    <a:pt x="30908" y="205057"/>
                  </a:lnTo>
                  <a:lnTo>
                    <a:pt x="26765" y="204169"/>
                  </a:lnTo>
                  <a:lnTo>
                    <a:pt x="19042" y="190704"/>
                  </a:lnTo>
                  <a:lnTo>
                    <a:pt x="4551" y="138342"/>
                  </a:lnTo>
                  <a:lnTo>
                    <a:pt x="0" y="81249"/>
                  </a:lnTo>
                  <a:lnTo>
                    <a:pt x="7414" y="46005"/>
                  </a:lnTo>
                  <a:lnTo>
                    <a:pt x="17850" y="24092"/>
                  </a:lnTo>
                  <a:lnTo>
                    <a:pt x="33407" y="8894"/>
                  </a:lnTo>
                  <a:lnTo>
                    <a:pt x="42468" y="3204"/>
                  </a:lnTo>
                  <a:lnTo>
                    <a:pt x="61896" y="0"/>
                  </a:lnTo>
                  <a:lnTo>
                    <a:pt x="71990" y="784"/>
                  </a:lnTo>
                  <a:lnTo>
                    <a:pt x="89444" y="7894"/>
                  </a:lnTo>
                  <a:lnTo>
                    <a:pt x="97374" y="13065"/>
                  </a:lnTo>
                  <a:lnTo>
                    <a:pt x="109305" y="28170"/>
                  </a:lnTo>
                  <a:lnTo>
                    <a:pt x="137500" y="83913"/>
                  </a:lnTo>
                  <a:lnTo>
                    <a:pt x="149541" y="118544"/>
                  </a:lnTo>
                  <a:lnTo>
                    <a:pt x="157321" y="165336"/>
                  </a:lnTo>
                  <a:lnTo>
                    <a:pt x="165877" y="19186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3716559" y="3084849"/>
              <a:ext cx="42115" cy="379027"/>
            </a:xfrm>
            <a:custGeom>
              <a:avLst/>
              <a:gdLst/>
              <a:ahLst/>
              <a:cxnLst/>
              <a:rect l="0" t="0" r="0" b="0"/>
              <a:pathLst>
                <a:path w="42115" h="379027">
                  <a:moveTo>
                    <a:pt x="0" y="0"/>
                  </a:moveTo>
                  <a:lnTo>
                    <a:pt x="0" y="52051"/>
                  </a:lnTo>
                  <a:lnTo>
                    <a:pt x="3120" y="111349"/>
                  </a:lnTo>
                  <a:lnTo>
                    <a:pt x="11453" y="168303"/>
                  </a:lnTo>
                  <a:lnTo>
                    <a:pt x="18212" y="219884"/>
                  </a:lnTo>
                  <a:lnTo>
                    <a:pt x="23334" y="277670"/>
                  </a:lnTo>
                  <a:lnTo>
                    <a:pt x="35545" y="339118"/>
                  </a:lnTo>
                  <a:lnTo>
                    <a:pt x="42114" y="3790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3590217" y="3221720"/>
              <a:ext cx="252685" cy="94757"/>
            </a:xfrm>
            <a:custGeom>
              <a:avLst/>
              <a:gdLst/>
              <a:ahLst/>
              <a:cxnLst/>
              <a:rect l="0" t="0" r="0" b="0"/>
              <a:pathLst>
                <a:path w="252685" h="94757">
                  <a:moveTo>
                    <a:pt x="252684" y="0"/>
                  </a:moveTo>
                  <a:lnTo>
                    <a:pt x="190404" y="19128"/>
                  </a:lnTo>
                  <a:lnTo>
                    <a:pt x="128077" y="44214"/>
                  </a:lnTo>
                  <a:lnTo>
                    <a:pt x="76165" y="60553"/>
                  </a:lnTo>
                  <a:lnTo>
                    <a:pt x="27090" y="81977"/>
                  </a:lnTo>
                  <a:lnTo>
                    <a:pt x="0" y="947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3863958" y="3021678"/>
              <a:ext cx="410613" cy="427761"/>
            </a:xfrm>
            <a:custGeom>
              <a:avLst/>
              <a:gdLst/>
              <a:ahLst/>
              <a:cxnLst/>
              <a:rect l="0" t="0" r="0" b="0"/>
              <a:pathLst>
                <a:path w="410613" h="427761">
                  <a:moveTo>
                    <a:pt x="0" y="0"/>
                  </a:moveTo>
                  <a:lnTo>
                    <a:pt x="3120" y="57265"/>
                  </a:lnTo>
                  <a:lnTo>
                    <a:pt x="11453" y="109775"/>
                  </a:lnTo>
                  <a:lnTo>
                    <a:pt x="18212" y="163548"/>
                  </a:lnTo>
                  <a:lnTo>
                    <a:pt x="26084" y="218050"/>
                  </a:lnTo>
                  <a:lnTo>
                    <a:pt x="38904" y="273356"/>
                  </a:lnTo>
                  <a:lnTo>
                    <a:pt x="49222" y="327049"/>
                  </a:lnTo>
                  <a:lnTo>
                    <a:pt x="60069" y="388300"/>
                  </a:lnTo>
                  <a:lnTo>
                    <a:pt x="60623" y="406544"/>
                  </a:lnTo>
                  <a:lnTo>
                    <a:pt x="48336" y="367038"/>
                  </a:lnTo>
                  <a:lnTo>
                    <a:pt x="42933" y="304210"/>
                  </a:lnTo>
                  <a:lnTo>
                    <a:pt x="45477" y="266001"/>
                  </a:lnTo>
                  <a:lnTo>
                    <a:pt x="51797" y="244565"/>
                  </a:lnTo>
                  <a:lnTo>
                    <a:pt x="62406" y="227239"/>
                  </a:lnTo>
                  <a:lnTo>
                    <a:pt x="69680" y="222853"/>
                  </a:lnTo>
                  <a:lnTo>
                    <a:pt x="87121" y="221099"/>
                  </a:lnTo>
                  <a:lnTo>
                    <a:pt x="103451" y="227338"/>
                  </a:lnTo>
                  <a:lnTo>
                    <a:pt x="111081" y="232278"/>
                  </a:lnTo>
                  <a:lnTo>
                    <a:pt x="154311" y="294316"/>
                  </a:lnTo>
                  <a:lnTo>
                    <a:pt x="174068" y="345223"/>
                  </a:lnTo>
                  <a:lnTo>
                    <a:pt x="181869" y="372581"/>
                  </a:lnTo>
                  <a:lnTo>
                    <a:pt x="182077" y="379409"/>
                  </a:lnTo>
                  <a:lnTo>
                    <a:pt x="179876" y="381621"/>
                  </a:lnTo>
                  <a:lnTo>
                    <a:pt x="176070" y="380756"/>
                  </a:lnTo>
                  <a:lnTo>
                    <a:pt x="174702" y="376670"/>
                  </a:lnTo>
                  <a:lnTo>
                    <a:pt x="176301" y="362771"/>
                  </a:lnTo>
                  <a:lnTo>
                    <a:pt x="189368" y="335215"/>
                  </a:lnTo>
                  <a:lnTo>
                    <a:pt x="213647" y="310413"/>
                  </a:lnTo>
                  <a:lnTo>
                    <a:pt x="271951" y="282282"/>
                  </a:lnTo>
                  <a:lnTo>
                    <a:pt x="325302" y="241981"/>
                  </a:lnTo>
                  <a:lnTo>
                    <a:pt x="332681" y="235020"/>
                  </a:lnTo>
                  <a:lnTo>
                    <a:pt x="336432" y="226870"/>
                  </a:lnTo>
                  <a:lnTo>
                    <a:pt x="337478" y="208456"/>
                  </a:lnTo>
                  <a:lnTo>
                    <a:pt x="333780" y="200972"/>
                  </a:lnTo>
                  <a:lnTo>
                    <a:pt x="320312" y="189537"/>
                  </a:lnTo>
                  <a:lnTo>
                    <a:pt x="299509" y="186794"/>
                  </a:lnTo>
                  <a:lnTo>
                    <a:pt x="277005" y="190644"/>
                  </a:lnTo>
                  <a:lnTo>
                    <a:pt x="251181" y="205966"/>
                  </a:lnTo>
                  <a:lnTo>
                    <a:pt x="236028" y="218662"/>
                  </a:lnTo>
                  <a:lnTo>
                    <a:pt x="227734" y="238343"/>
                  </a:lnTo>
                  <a:lnTo>
                    <a:pt x="215907" y="294296"/>
                  </a:lnTo>
                  <a:lnTo>
                    <a:pt x="218011" y="315632"/>
                  </a:lnTo>
                  <a:lnTo>
                    <a:pt x="231362" y="347375"/>
                  </a:lnTo>
                  <a:lnTo>
                    <a:pt x="255725" y="379007"/>
                  </a:lnTo>
                  <a:lnTo>
                    <a:pt x="316122" y="418476"/>
                  </a:lnTo>
                  <a:lnTo>
                    <a:pt x="358698" y="427760"/>
                  </a:lnTo>
                  <a:lnTo>
                    <a:pt x="410612" y="4211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4596827" y="3011150"/>
              <a:ext cx="210428" cy="418964"/>
            </a:xfrm>
            <a:custGeom>
              <a:avLst/>
              <a:gdLst/>
              <a:ahLst/>
              <a:cxnLst/>
              <a:rect l="0" t="0" r="0" b="0"/>
              <a:pathLst>
                <a:path w="210428" h="418964">
                  <a:moveTo>
                    <a:pt x="25183" y="0"/>
                  </a:moveTo>
                  <a:lnTo>
                    <a:pt x="17947" y="27556"/>
                  </a:lnTo>
                  <a:lnTo>
                    <a:pt x="15305" y="83779"/>
                  </a:lnTo>
                  <a:lnTo>
                    <a:pt x="14847" y="132448"/>
                  </a:lnTo>
                  <a:lnTo>
                    <a:pt x="14712" y="188202"/>
                  </a:lnTo>
                  <a:lnTo>
                    <a:pt x="14672" y="244886"/>
                  </a:lnTo>
                  <a:lnTo>
                    <a:pt x="14660" y="303016"/>
                  </a:lnTo>
                  <a:lnTo>
                    <a:pt x="11537" y="354165"/>
                  </a:lnTo>
                  <a:lnTo>
                    <a:pt x="9067" y="369471"/>
                  </a:lnTo>
                  <a:lnTo>
                    <a:pt x="6250" y="374995"/>
                  </a:lnTo>
                  <a:lnTo>
                    <a:pt x="3202" y="373999"/>
                  </a:lnTo>
                  <a:lnTo>
                    <a:pt x="0" y="368656"/>
                  </a:lnTo>
                  <a:lnTo>
                    <a:pt x="1084" y="333189"/>
                  </a:lnTo>
                  <a:lnTo>
                    <a:pt x="13100" y="278378"/>
                  </a:lnTo>
                  <a:lnTo>
                    <a:pt x="24102" y="254745"/>
                  </a:lnTo>
                  <a:lnTo>
                    <a:pt x="43030" y="238782"/>
                  </a:lnTo>
                  <a:lnTo>
                    <a:pt x="54629" y="232888"/>
                  </a:lnTo>
                  <a:lnTo>
                    <a:pt x="76874" y="229458"/>
                  </a:lnTo>
                  <a:lnTo>
                    <a:pt x="119752" y="236787"/>
                  </a:lnTo>
                  <a:lnTo>
                    <a:pt x="145880" y="251743"/>
                  </a:lnTo>
                  <a:lnTo>
                    <a:pt x="199007" y="306168"/>
                  </a:lnTo>
                  <a:lnTo>
                    <a:pt x="207723" y="329877"/>
                  </a:lnTo>
                  <a:lnTo>
                    <a:pt x="210427" y="354842"/>
                  </a:lnTo>
                  <a:lnTo>
                    <a:pt x="207729" y="377636"/>
                  </a:lnTo>
                  <a:lnTo>
                    <a:pt x="199511" y="396345"/>
                  </a:lnTo>
                  <a:lnTo>
                    <a:pt x="194044" y="404610"/>
                  </a:lnTo>
                  <a:lnTo>
                    <a:pt x="184550" y="410120"/>
                  </a:lnTo>
                  <a:lnTo>
                    <a:pt x="130406" y="418963"/>
                  </a:lnTo>
                  <a:lnTo>
                    <a:pt x="74304" y="415121"/>
                  </a:lnTo>
                  <a:lnTo>
                    <a:pt x="52474" y="406376"/>
                  </a:lnTo>
                  <a:lnTo>
                    <a:pt x="34972" y="397031"/>
                  </a:lnTo>
                  <a:lnTo>
                    <a:pt x="4126" y="3895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4802359" y="3242694"/>
              <a:ext cx="188149" cy="176154"/>
            </a:xfrm>
            <a:custGeom>
              <a:avLst/>
              <a:gdLst/>
              <a:ahLst/>
              <a:cxnLst/>
              <a:rect l="0" t="0" r="0" b="0"/>
              <a:pathLst>
                <a:path w="188149" h="176154">
                  <a:moveTo>
                    <a:pt x="114449" y="115896"/>
                  </a:moveTo>
                  <a:lnTo>
                    <a:pt x="122782" y="78419"/>
                  </a:lnTo>
                  <a:lnTo>
                    <a:pt x="121662" y="54786"/>
                  </a:lnTo>
                  <a:lnTo>
                    <a:pt x="107878" y="22920"/>
                  </a:lnTo>
                  <a:lnTo>
                    <a:pt x="95541" y="5943"/>
                  </a:lnTo>
                  <a:lnTo>
                    <a:pt x="85466" y="1650"/>
                  </a:lnTo>
                  <a:lnTo>
                    <a:pt x="58674" y="0"/>
                  </a:lnTo>
                  <a:lnTo>
                    <a:pt x="36627" y="6285"/>
                  </a:lnTo>
                  <a:lnTo>
                    <a:pt x="27473" y="11237"/>
                  </a:lnTo>
                  <a:lnTo>
                    <a:pt x="14182" y="26097"/>
                  </a:lnTo>
                  <a:lnTo>
                    <a:pt x="5545" y="45570"/>
                  </a:lnTo>
                  <a:lnTo>
                    <a:pt x="0" y="96199"/>
                  </a:lnTo>
                  <a:lnTo>
                    <a:pt x="2159" y="134237"/>
                  </a:lnTo>
                  <a:lnTo>
                    <a:pt x="8390" y="155633"/>
                  </a:lnTo>
                  <a:lnTo>
                    <a:pt x="18959" y="172941"/>
                  </a:lnTo>
                  <a:lnTo>
                    <a:pt x="27392" y="176153"/>
                  </a:lnTo>
                  <a:lnTo>
                    <a:pt x="49241" y="173483"/>
                  </a:lnTo>
                  <a:lnTo>
                    <a:pt x="76671" y="158825"/>
                  </a:lnTo>
                  <a:lnTo>
                    <a:pt x="89080" y="143165"/>
                  </a:lnTo>
                  <a:lnTo>
                    <a:pt x="97325" y="123336"/>
                  </a:lnTo>
                  <a:lnTo>
                    <a:pt x="102617" y="72479"/>
                  </a:lnTo>
                  <a:lnTo>
                    <a:pt x="103341" y="54486"/>
                  </a:lnTo>
                  <a:lnTo>
                    <a:pt x="109433" y="87084"/>
                  </a:lnTo>
                  <a:lnTo>
                    <a:pt x="130269" y="125803"/>
                  </a:lnTo>
                  <a:lnTo>
                    <a:pt x="143317" y="142136"/>
                  </a:lnTo>
                  <a:lnTo>
                    <a:pt x="188148" y="16853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5011481" y="3223915"/>
              <a:ext cx="144147" cy="211318"/>
            </a:xfrm>
            <a:custGeom>
              <a:avLst/>
              <a:gdLst/>
              <a:ahLst/>
              <a:cxnLst/>
              <a:rect l="0" t="0" r="0" b="0"/>
              <a:pathLst>
                <a:path w="144147" h="211318">
                  <a:moveTo>
                    <a:pt x="115897" y="8333"/>
                  </a:moveTo>
                  <a:lnTo>
                    <a:pt x="78419" y="0"/>
                  </a:lnTo>
                  <a:lnTo>
                    <a:pt x="43571" y="1575"/>
                  </a:lnTo>
                  <a:lnTo>
                    <a:pt x="22921" y="7669"/>
                  </a:lnTo>
                  <a:lnTo>
                    <a:pt x="5944" y="18177"/>
                  </a:lnTo>
                  <a:lnTo>
                    <a:pt x="1651" y="26594"/>
                  </a:lnTo>
                  <a:lnTo>
                    <a:pt x="0" y="48425"/>
                  </a:lnTo>
                  <a:lnTo>
                    <a:pt x="3538" y="57288"/>
                  </a:lnTo>
                  <a:lnTo>
                    <a:pt x="16826" y="70255"/>
                  </a:lnTo>
                  <a:lnTo>
                    <a:pt x="37551" y="76798"/>
                  </a:lnTo>
                  <a:lnTo>
                    <a:pt x="61189" y="82046"/>
                  </a:lnTo>
                  <a:lnTo>
                    <a:pt x="115625" y="105446"/>
                  </a:lnTo>
                  <a:lnTo>
                    <a:pt x="130594" y="119345"/>
                  </a:lnTo>
                  <a:lnTo>
                    <a:pt x="136223" y="127964"/>
                  </a:lnTo>
                  <a:lnTo>
                    <a:pt x="144146" y="162453"/>
                  </a:lnTo>
                  <a:lnTo>
                    <a:pt x="139760" y="182506"/>
                  </a:lnTo>
                  <a:lnTo>
                    <a:pt x="135315" y="191129"/>
                  </a:lnTo>
                  <a:lnTo>
                    <a:pt x="117898" y="203830"/>
                  </a:lnTo>
                  <a:lnTo>
                    <a:pt x="106703" y="208854"/>
                  </a:lnTo>
                  <a:lnTo>
                    <a:pt x="84904" y="211317"/>
                  </a:lnTo>
                  <a:lnTo>
                    <a:pt x="42315" y="203367"/>
                  </a:lnTo>
                  <a:lnTo>
                    <a:pt x="10612" y="18731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5137906" y="3270914"/>
              <a:ext cx="168457" cy="177627"/>
            </a:xfrm>
            <a:custGeom>
              <a:avLst/>
              <a:gdLst/>
              <a:ahLst/>
              <a:cxnLst/>
              <a:rect l="0" t="0" r="0" b="0"/>
              <a:pathLst>
                <a:path w="168457" h="177627">
                  <a:moveTo>
                    <a:pt x="0" y="77148"/>
                  </a:moveTo>
                  <a:lnTo>
                    <a:pt x="58617" y="71559"/>
                  </a:lnTo>
                  <a:lnTo>
                    <a:pt x="111621" y="59190"/>
                  </a:lnTo>
                  <a:lnTo>
                    <a:pt x="144987" y="47780"/>
                  </a:lnTo>
                  <a:lnTo>
                    <a:pt x="162315" y="36410"/>
                  </a:lnTo>
                  <a:lnTo>
                    <a:pt x="165532" y="30102"/>
                  </a:lnTo>
                  <a:lnTo>
                    <a:pt x="165337" y="23557"/>
                  </a:lnTo>
                  <a:lnTo>
                    <a:pt x="162867" y="16854"/>
                  </a:lnTo>
                  <a:lnTo>
                    <a:pt x="150764" y="6287"/>
                  </a:lnTo>
                  <a:lnTo>
                    <a:pt x="142624" y="1831"/>
                  </a:lnTo>
                  <a:lnTo>
                    <a:pt x="117980" y="0"/>
                  </a:lnTo>
                  <a:lnTo>
                    <a:pt x="91040" y="4255"/>
                  </a:lnTo>
                  <a:lnTo>
                    <a:pt x="71268" y="13946"/>
                  </a:lnTo>
                  <a:lnTo>
                    <a:pt x="46983" y="38144"/>
                  </a:lnTo>
                  <a:lnTo>
                    <a:pt x="38429" y="60593"/>
                  </a:lnTo>
                  <a:lnTo>
                    <a:pt x="35797" y="84998"/>
                  </a:lnTo>
                  <a:lnTo>
                    <a:pt x="38527" y="107543"/>
                  </a:lnTo>
                  <a:lnTo>
                    <a:pt x="52229" y="139966"/>
                  </a:lnTo>
                  <a:lnTo>
                    <a:pt x="76697" y="166211"/>
                  </a:lnTo>
                  <a:lnTo>
                    <a:pt x="99208" y="175223"/>
                  </a:lnTo>
                  <a:lnTo>
                    <a:pt x="111762" y="177626"/>
                  </a:lnTo>
                  <a:lnTo>
                    <a:pt x="135070" y="174057"/>
                  </a:lnTo>
                  <a:lnTo>
                    <a:pt x="168456" y="16137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5390590" y="3021678"/>
              <a:ext cx="151270" cy="382128"/>
            </a:xfrm>
            <a:custGeom>
              <a:avLst/>
              <a:gdLst/>
              <a:ahLst/>
              <a:cxnLst/>
              <a:rect l="0" t="0" r="0" b="0"/>
              <a:pathLst>
                <a:path w="151270" h="382128">
                  <a:moveTo>
                    <a:pt x="0" y="0"/>
                  </a:moveTo>
                  <a:lnTo>
                    <a:pt x="0" y="57265"/>
                  </a:lnTo>
                  <a:lnTo>
                    <a:pt x="0" y="109775"/>
                  </a:lnTo>
                  <a:lnTo>
                    <a:pt x="3119" y="169786"/>
                  </a:lnTo>
                  <a:lnTo>
                    <a:pt x="8333" y="228902"/>
                  </a:lnTo>
                  <a:lnTo>
                    <a:pt x="9878" y="283462"/>
                  </a:lnTo>
                  <a:lnTo>
                    <a:pt x="10336" y="333554"/>
                  </a:lnTo>
                  <a:lnTo>
                    <a:pt x="9273" y="355306"/>
                  </a:lnTo>
                  <a:lnTo>
                    <a:pt x="7352" y="356194"/>
                  </a:lnTo>
                  <a:lnTo>
                    <a:pt x="4901" y="353276"/>
                  </a:lnTo>
                  <a:lnTo>
                    <a:pt x="1452" y="321224"/>
                  </a:lnTo>
                  <a:lnTo>
                    <a:pt x="6020" y="280271"/>
                  </a:lnTo>
                  <a:lnTo>
                    <a:pt x="14764" y="258706"/>
                  </a:lnTo>
                  <a:lnTo>
                    <a:pt x="20371" y="249680"/>
                  </a:lnTo>
                  <a:lnTo>
                    <a:pt x="39079" y="236531"/>
                  </a:lnTo>
                  <a:lnTo>
                    <a:pt x="50620" y="231387"/>
                  </a:lnTo>
                  <a:lnTo>
                    <a:pt x="75920" y="231911"/>
                  </a:lnTo>
                  <a:lnTo>
                    <a:pt x="100423" y="239942"/>
                  </a:lnTo>
                  <a:lnTo>
                    <a:pt x="119112" y="251310"/>
                  </a:lnTo>
                  <a:lnTo>
                    <a:pt x="132097" y="267282"/>
                  </a:lnTo>
                  <a:lnTo>
                    <a:pt x="149965" y="306130"/>
                  </a:lnTo>
                  <a:lnTo>
                    <a:pt x="151269" y="326741"/>
                  </a:lnTo>
                  <a:lnTo>
                    <a:pt x="146780" y="346430"/>
                  </a:lnTo>
                  <a:lnTo>
                    <a:pt x="136985" y="362979"/>
                  </a:lnTo>
                  <a:lnTo>
                    <a:pt x="121714" y="375014"/>
                  </a:lnTo>
                  <a:lnTo>
                    <a:pt x="112728" y="379861"/>
                  </a:lnTo>
                  <a:lnTo>
                    <a:pt x="90266" y="382127"/>
                  </a:lnTo>
                  <a:lnTo>
                    <a:pt x="54431" y="379945"/>
                  </a:lnTo>
                  <a:lnTo>
                    <a:pt x="21057" y="3790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5591893" y="3262388"/>
              <a:ext cx="188253" cy="152606"/>
            </a:xfrm>
            <a:custGeom>
              <a:avLst/>
              <a:gdLst/>
              <a:ahLst/>
              <a:cxnLst/>
              <a:rect l="0" t="0" r="0" b="0"/>
              <a:pathLst>
                <a:path w="188253" h="152606">
                  <a:moveTo>
                    <a:pt x="93496" y="106731"/>
                  </a:moveTo>
                  <a:lnTo>
                    <a:pt x="93496" y="48114"/>
                  </a:lnTo>
                  <a:lnTo>
                    <a:pt x="87256" y="27647"/>
                  </a:lnTo>
                  <a:lnTo>
                    <a:pt x="82317" y="18913"/>
                  </a:lnTo>
                  <a:lnTo>
                    <a:pt x="67470" y="6090"/>
                  </a:lnTo>
                  <a:lnTo>
                    <a:pt x="58598" y="1032"/>
                  </a:lnTo>
                  <a:lnTo>
                    <a:pt x="50343" y="0"/>
                  </a:lnTo>
                  <a:lnTo>
                    <a:pt x="34932" y="5093"/>
                  </a:lnTo>
                  <a:lnTo>
                    <a:pt x="13102" y="26703"/>
                  </a:lnTo>
                  <a:lnTo>
                    <a:pt x="5123" y="48546"/>
                  </a:lnTo>
                  <a:lnTo>
                    <a:pt x="0" y="100697"/>
                  </a:lnTo>
                  <a:lnTo>
                    <a:pt x="5538" y="125106"/>
                  </a:lnTo>
                  <a:lnTo>
                    <a:pt x="10291" y="136528"/>
                  </a:lnTo>
                  <a:lnTo>
                    <a:pt x="18138" y="144143"/>
                  </a:lnTo>
                  <a:lnTo>
                    <a:pt x="39336" y="152605"/>
                  </a:lnTo>
                  <a:lnTo>
                    <a:pt x="48031" y="151351"/>
                  </a:lnTo>
                  <a:lnTo>
                    <a:pt x="54997" y="147006"/>
                  </a:lnTo>
                  <a:lnTo>
                    <a:pt x="65856" y="132820"/>
                  </a:lnTo>
                  <a:lnTo>
                    <a:pt x="89716" y="74446"/>
                  </a:lnTo>
                  <a:lnTo>
                    <a:pt x="93316" y="74679"/>
                  </a:lnTo>
                  <a:lnTo>
                    <a:pt x="140692" y="136780"/>
                  </a:lnTo>
                  <a:lnTo>
                    <a:pt x="158926" y="148552"/>
                  </a:lnTo>
                  <a:lnTo>
                    <a:pt x="166361" y="150989"/>
                  </a:lnTo>
                  <a:lnTo>
                    <a:pt x="172488" y="151445"/>
                  </a:lnTo>
                  <a:lnTo>
                    <a:pt x="188252" y="14884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5822259" y="3105906"/>
              <a:ext cx="31586" cy="336913"/>
            </a:xfrm>
            <a:custGeom>
              <a:avLst/>
              <a:gdLst/>
              <a:ahLst/>
              <a:cxnLst/>
              <a:rect l="0" t="0" r="0" b="0"/>
              <a:pathLst>
                <a:path w="31586" h="336913">
                  <a:moveTo>
                    <a:pt x="0" y="0"/>
                  </a:moveTo>
                  <a:lnTo>
                    <a:pt x="7235" y="27557"/>
                  </a:lnTo>
                  <a:lnTo>
                    <a:pt x="9878" y="90018"/>
                  </a:lnTo>
                  <a:lnTo>
                    <a:pt x="13455" y="149115"/>
                  </a:lnTo>
                  <a:lnTo>
                    <a:pt x="18804" y="211079"/>
                  </a:lnTo>
                  <a:lnTo>
                    <a:pt x="20389" y="267653"/>
                  </a:lnTo>
                  <a:lnTo>
                    <a:pt x="23979" y="307812"/>
                  </a:lnTo>
                  <a:lnTo>
                    <a:pt x="31585" y="3369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5917666" y="3053264"/>
              <a:ext cx="20407" cy="421141"/>
            </a:xfrm>
            <a:custGeom>
              <a:avLst/>
              <a:gdLst/>
              <a:ahLst/>
              <a:cxnLst/>
              <a:rect l="0" t="0" r="0" b="0"/>
              <a:pathLst>
                <a:path w="20407" h="421141">
                  <a:moveTo>
                    <a:pt x="9878" y="0"/>
                  </a:moveTo>
                  <a:lnTo>
                    <a:pt x="6759" y="52050"/>
                  </a:lnTo>
                  <a:lnTo>
                    <a:pt x="1545" y="108229"/>
                  </a:lnTo>
                  <a:lnTo>
                    <a:pt x="0" y="169328"/>
                  </a:lnTo>
                  <a:lnTo>
                    <a:pt x="2662" y="231885"/>
                  </a:lnTo>
                  <a:lnTo>
                    <a:pt x="7740" y="294874"/>
                  </a:lnTo>
                  <a:lnTo>
                    <a:pt x="9245" y="351752"/>
                  </a:lnTo>
                  <a:lnTo>
                    <a:pt x="12810" y="392002"/>
                  </a:lnTo>
                  <a:lnTo>
                    <a:pt x="20406" y="4211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6359212" y="3021678"/>
              <a:ext cx="42115" cy="494841"/>
            </a:xfrm>
            <a:custGeom>
              <a:avLst/>
              <a:gdLst/>
              <a:ahLst/>
              <a:cxnLst/>
              <a:rect l="0" t="0" r="0" b="0"/>
              <a:pathLst>
                <a:path w="42115" h="494841">
                  <a:moveTo>
                    <a:pt x="0" y="0"/>
                  </a:moveTo>
                  <a:lnTo>
                    <a:pt x="3120" y="57265"/>
                  </a:lnTo>
                  <a:lnTo>
                    <a:pt x="9065" y="118156"/>
                  </a:lnTo>
                  <a:lnTo>
                    <a:pt x="11409" y="174075"/>
                  </a:lnTo>
                  <a:lnTo>
                    <a:pt x="19556" y="236570"/>
                  </a:lnTo>
                  <a:lnTo>
                    <a:pt x="21931" y="291572"/>
                  </a:lnTo>
                  <a:lnTo>
                    <a:pt x="29332" y="353736"/>
                  </a:lnTo>
                  <a:lnTo>
                    <a:pt x="34037" y="409357"/>
                  </a:lnTo>
                  <a:lnTo>
                    <a:pt x="39721" y="456643"/>
                  </a:lnTo>
                  <a:lnTo>
                    <a:pt x="42114" y="4948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6211813" y="3190134"/>
              <a:ext cx="273742" cy="31587"/>
            </a:xfrm>
            <a:custGeom>
              <a:avLst/>
              <a:gdLst/>
              <a:ahLst/>
              <a:cxnLst/>
              <a:rect l="0" t="0" r="0" b="0"/>
              <a:pathLst>
                <a:path w="273742" h="31587">
                  <a:moveTo>
                    <a:pt x="273741" y="0"/>
                  </a:moveTo>
                  <a:lnTo>
                    <a:pt x="224811" y="8333"/>
                  </a:lnTo>
                  <a:lnTo>
                    <a:pt x="176965" y="12998"/>
                  </a:lnTo>
                  <a:lnTo>
                    <a:pt x="125744" y="18669"/>
                  </a:lnTo>
                  <a:lnTo>
                    <a:pt x="73523" y="23469"/>
                  </a:lnTo>
                  <a:lnTo>
                    <a:pt x="30363" y="29181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6476321" y="3217909"/>
              <a:ext cx="199883" cy="313299"/>
            </a:xfrm>
            <a:custGeom>
              <a:avLst/>
              <a:gdLst/>
              <a:ahLst/>
              <a:cxnLst/>
              <a:rect l="0" t="0" r="0" b="0"/>
              <a:pathLst>
                <a:path w="199883" h="313299">
                  <a:moveTo>
                    <a:pt x="19762" y="98567"/>
                  </a:moveTo>
                  <a:lnTo>
                    <a:pt x="62453" y="101687"/>
                  </a:lnTo>
                  <a:lnTo>
                    <a:pt x="116934" y="115356"/>
                  </a:lnTo>
                  <a:lnTo>
                    <a:pt x="146788" y="117727"/>
                  </a:lnTo>
                  <a:lnTo>
                    <a:pt x="170195" y="112542"/>
                  </a:lnTo>
                  <a:lnTo>
                    <a:pt x="179712" y="107884"/>
                  </a:lnTo>
                  <a:lnTo>
                    <a:pt x="193405" y="93349"/>
                  </a:lnTo>
                  <a:lnTo>
                    <a:pt x="198695" y="84560"/>
                  </a:lnTo>
                  <a:lnTo>
                    <a:pt x="199882" y="76361"/>
                  </a:lnTo>
                  <a:lnTo>
                    <a:pt x="198333" y="68555"/>
                  </a:lnTo>
                  <a:lnTo>
                    <a:pt x="179037" y="33628"/>
                  </a:lnTo>
                  <a:lnTo>
                    <a:pt x="163080" y="19792"/>
                  </a:lnTo>
                  <a:lnTo>
                    <a:pt x="124241" y="1378"/>
                  </a:lnTo>
                  <a:lnTo>
                    <a:pt x="100512" y="0"/>
                  </a:lnTo>
                  <a:lnTo>
                    <a:pt x="75537" y="4457"/>
                  </a:lnTo>
                  <a:lnTo>
                    <a:pt x="42917" y="20120"/>
                  </a:lnTo>
                  <a:lnTo>
                    <a:pt x="25763" y="32896"/>
                  </a:lnTo>
                  <a:lnTo>
                    <a:pt x="13461" y="52613"/>
                  </a:lnTo>
                  <a:lnTo>
                    <a:pt x="5263" y="78143"/>
                  </a:lnTo>
                  <a:lnTo>
                    <a:pt x="0" y="139073"/>
                  </a:lnTo>
                  <a:lnTo>
                    <a:pt x="4550" y="196516"/>
                  </a:lnTo>
                  <a:lnTo>
                    <a:pt x="13391" y="218529"/>
                  </a:lnTo>
                  <a:lnTo>
                    <a:pt x="51712" y="274797"/>
                  </a:lnTo>
                  <a:lnTo>
                    <a:pt x="66717" y="289195"/>
                  </a:lnTo>
                  <a:lnTo>
                    <a:pt x="108066" y="307971"/>
                  </a:lnTo>
                  <a:lnTo>
                    <a:pt x="131537" y="313298"/>
                  </a:lnTo>
                  <a:lnTo>
                    <a:pt x="167161" y="30913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6688390" y="3293021"/>
              <a:ext cx="239362" cy="242657"/>
            </a:xfrm>
            <a:custGeom>
              <a:avLst/>
              <a:gdLst/>
              <a:ahLst/>
              <a:cxnLst/>
              <a:rect l="0" t="0" r="0" b="0"/>
              <a:pathLst>
                <a:path w="239362" h="242657">
                  <a:moveTo>
                    <a:pt x="144605" y="118212"/>
                  </a:moveTo>
                  <a:lnTo>
                    <a:pt x="139015" y="56119"/>
                  </a:lnTo>
                  <a:lnTo>
                    <a:pt x="124361" y="23775"/>
                  </a:lnTo>
                  <a:lnTo>
                    <a:pt x="108702" y="8779"/>
                  </a:lnTo>
                  <a:lnTo>
                    <a:pt x="99612" y="3143"/>
                  </a:lnTo>
                  <a:lnTo>
                    <a:pt x="80154" y="0"/>
                  </a:lnTo>
                  <a:lnTo>
                    <a:pt x="59808" y="3672"/>
                  </a:lnTo>
                  <a:lnTo>
                    <a:pt x="39067" y="13103"/>
                  </a:lnTo>
                  <a:lnTo>
                    <a:pt x="24390" y="31332"/>
                  </a:lnTo>
                  <a:lnTo>
                    <a:pt x="5435" y="81163"/>
                  </a:lnTo>
                  <a:lnTo>
                    <a:pt x="0" y="143302"/>
                  </a:lnTo>
                  <a:lnTo>
                    <a:pt x="7262" y="187517"/>
                  </a:lnTo>
                  <a:lnTo>
                    <a:pt x="17663" y="216085"/>
                  </a:lnTo>
                  <a:lnTo>
                    <a:pt x="33204" y="235020"/>
                  </a:lnTo>
                  <a:lnTo>
                    <a:pt x="42261" y="241707"/>
                  </a:lnTo>
                  <a:lnTo>
                    <a:pt x="50639" y="242656"/>
                  </a:lnTo>
                  <a:lnTo>
                    <a:pt x="58564" y="239779"/>
                  </a:lnTo>
                  <a:lnTo>
                    <a:pt x="66187" y="234352"/>
                  </a:lnTo>
                  <a:lnTo>
                    <a:pt x="77777" y="215843"/>
                  </a:lnTo>
                  <a:lnTo>
                    <a:pt x="94749" y="160244"/>
                  </a:lnTo>
                  <a:lnTo>
                    <a:pt x="108197" y="101341"/>
                  </a:lnTo>
                  <a:lnTo>
                    <a:pt x="111591" y="68110"/>
                  </a:lnTo>
                  <a:lnTo>
                    <a:pt x="112067" y="69603"/>
                  </a:lnTo>
                  <a:lnTo>
                    <a:pt x="118420" y="105621"/>
                  </a:lnTo>
                  <a:lnTo>
                    <a:pt x="140516" y="156625"/>
                  </a:lnTo>
                  <a:lnTo>
                    <a:pt x="168739" y="189645"/>
                  </a:lnTo>
                  <a:lnTo>
                    <a:pt x="193155" y="206892"/>
                  </a:lnTo>
                  <a:lnTo>
                    <a:pt x="203878" y="208917"/>
                  </a:lnTo>
                  <a:lnTo>
                    <a:pt x="213366" y="206758"/>
                  </a:lnTo>
                  <a:lnTo>
                    <a:pt x="239361" y="1919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6896165" y="3266871"/>
              <a:ext cx="281576" cy="228591"/>
            </a:xfrm>
            <a:custGeom>
              <a:avLst/>
              <a:gdLst/>
              <a:ahLst/>
              <a:cxnLst/>
              <a:rect l="0" t="0" r="0" b="0"/>
              <a:pathLst>
                <a:path w="281576" h="228591">
                  <a:moveTo>
                    <a:pt x="0" y="60134"/>
                  </a:moveTo>
                  <a:lnTo>
                    <a:pt x="0" y="109065"/>
                  </a:lnTo>
                  <a:lnTo>
                    <a:pt x="5589" y="168195"/>
                  </a:lnTo>
                  <a:lnTo>
                    <a:pt x="14655" y="205236"/>
                  </a:lnTo>
                  <a:lnTo>
                    <a:pt x="15619" y="207171"/>
                  </a:lnTo>
                  <a:lnTo>
                    <a:pt x="11130" y="144667"/>
                  </a:lnTo>
                  <a:lnTo>
                    <a:pt x="13767" y="82984"/>
                  </a:lnTo>
                  <a:lnTo>
                    <a:pt x="25207" y="30982"/>
                  </a:lnTo>
                  <a:lnTo>
                    <a:pt x="40874" y="3273"/>
                  </a:lnTo>
                  <a:lnTo>
                    <a:pt x="48307" y="0"/>
                  </a:lnTo>
                  <a:lnTo>
                    <a:pt x="56771" y="157"/>
                  </a:lnTo>
                  <a:lnTo>
                    <a:pt x="65923" y="2602"/>
                  </a:lnTo>
                  <a:lnTo>
                    <a:pt x="82333" y="17797"/>
                  </a:lnTo>
                  <a:lnTo>
                    <a:pt x="101604" y="52658"/>
                  </a:lnTo>
                  <a:lnTo>
                    <a:pt x="111604" y="92624"/>
                  </a:lnTo>
                  <a:lnTo>
                    <a:pt x="113943" y="110839"/>
                  </a:lnTo>
                  <a:lnTo>
                    <a:pt x="114566" y="109145"/>
                  </a:lnTo>
                  <a:lnTo>
                    <a:pt x="121157" y="78394"/>
                  </a:lnTo>
                  <a:lnTo>
                    <a:pt x="135984" y="48777"/>
                  </a:lnTo>
                  <a:lnTo>
                    <a:pt x="160785" y="23363"/>
                  </a:lnTo>
                  <a:lnTo>
                    <a:pt x="171531" y="19243"/>
                  </a:lnTo>
                  <a:lnTo>
                    <a:pt x="195949" y="17783"/>
                  </a:lnTo>
                  <a:lnTo>
                    <a:pt x="216160" y="24154"/>
                  </a:lnTo>
                  <a:lnTo>
                    <a:pt x="224825" y="29128"/>
                  </a:lnTo>
                  <a:lnTo>
                    <a:pt x="248199" y="58486"/>
                  </a:lnTo>
                  <a:lnTo>
                    <a:pt x="268653" y="117563"/>
                  </a:lnTo>
                  <a:lnTo>
                    <a:pt x="280838" y="175506"/>
                  </a:lnTo>
                  <a:lnTo>
                    <a:pt x="281575" y="200318"/>
                  </a:lnTo>
                  <a:lnTo>
                    <a:pt x="273742" y="22859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7264663" y="3474404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10529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82" name="Freeform 81"/>
          <p:cNvSpPr/>
          <p:nvPr/>
        </p:nvSpPr>
        <p:spPr>
          <a:xfrm>
            <a:off x="4495668" y="3548103"/>
            <a:ext cx="1463462" cy="73701"/>
          </a:xfrm>
          <a:custGeom>
            <a:avLst/>
            <a:gdLst/>
            <a:ahLst/>
            <a:cxnLst/>
            <a:rect l="0" t="0" r="0" b="0"/>
            <a:pathLst>
              <a:path w="1463462" h="73701">
                <a:moveTo>
                  <a:pt x="1463461" y="73700"/>
                </a:moveTo>
                <a:lnTo>
                  <a:pt x="1401181" y="56911"/>
                </a:lnTo>
                <a:lnTo>
                  <a:pt x="1338854" y="47615"/>
                </a:lnTo>
                <a:lnTo>
                  <a:pt x="1279707" y="35965"/>
                </a:lnTo>
                <a:lnTo>
                  <a:pt x="1221750" y="32451"/>
                </a:lnTo>
                <a:lnTo>
                  <a:pt x="1165242" y="26167"/>
                </a:lnTo>
                <a:lnTo>
                  <a:pt x="1109019" y="22067"/>
                </a:lnTo>
                <a:lnTo>
                  <a:pt x="1049734" y="21257"/>
                </a:lnTo>
                <a:lnTo>
                  <a:pt x="999284" y="21117"/>
                </a:lnTo>
                <a:lnTo>
                  <a:pt x="947291" y="21075"/>
                </a:lnTo>
                <a:lnTo>
                  <a:pt x="894841" y="21063"/>
                </a:lnTo>
                <a:lnTo>
                  <a:pt x="842256" y="17939"/>
                </a:lnTo>
                <a:lnTo>
                  <a:pt x="789630" y="12724"/>
                </a:lnTo>
                <a:lnTo>
                  <a:pt x="736993" y="11179"/>
                </a:lnTo>
                <a:lnTo>
                  <a:pt x="684352" y="10722"/>
                </a:lnTo>
                <a:lnTo>
                  <a:pt x="634829" y="10586"/>
                </a:lnTo>
                <a:lnTo>
                  <a:pt x="581763" y="4951"/>
                </a:lnTo>
                <a:lnTo>
                  <a:pt x="521845" y="978"/>
                </a:lnTo>
                <a:lnTo>
                  <a:pt x="475675" y="290"/>
                </a:lnTo>
                <a:lnTo>
                  <a:pt x="419751" y="86"/>
                </a:lnTo>
                <a:lnTo>
                  <a:pt x="365616" y="25"/>
                </a:lnTo>
                <a:lnTo>
                  <a:pt x="314872" y="1178"/>
                </a:lnTo>
                <a:lnTo>
                  <a:pt x="258859" y="8335"/>
                </a:lnTo>
                <a:lnTo>
                  <a:pt x="215519" y="6759"/>
                </a:lnTo>
                <a:lnTo>
                  <a:pt x="158255" y="1335"/>
                </a:lnTo>
                <a:lnTo>
                  <a:pt x="102263" y="395"/>
                </a:lnTo>
                <a:lnTo>
                  <a:pt x="41219" y="117"/>
                </a:ln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Custom</PresentationFormat>
  <Paragraphs>0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8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terrymcconeghymc</dc:creator>
  <cp:lastModifiedBy>terrymcconeghymc</cp:lastModifiedBy>
  <cp:revision>1</cp:revision>
  <dcterms:created xsi:type="dcterms:W3CDTF">2014-10-23T18:32:23Z</dcterms:created>
  <dcterms:modified xsi:type="dcterms:W3CDTF">2014-10-23T18:32:47Z</dcterms:modified>
</cp:coreProperties>
</file>